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315" r:id="rId3"/>
    <p:sldId id="319" r:id="rId4"/>
    <p:sldId id="357" r:id="rId5"/>
    <p:sldId id="312" r:id="rId6"/>
    <p:sldId id="333" r:id="rId7"/>
    <p:sldId id="335" r:id="rId8"/>
    <p:sldId id="313" r:id="rId9"/>
    <p:sldId id="291" r:id="rId10"/>
    <p:sldId id="268" r:id="rId11"/>
    <p:sldId id="336" r:id="rId12"/>
    <p:sldId id="337" r:id="rId13"/>
    <p:sldId id="338" r:id="rId14"/>
    <p:sldId id="339" r:id="rId15"/>
    <p:sldId id="340" r:id="rId16"/>
    <p:sldId id="342" r:id="rId17"/>
    <p:sldId id="346" r:id="rId18"/>
    <p:sldId id="347" r:id="rId19"/>
    <p:sldId id="343" r:id="rId20"/>
    <p:sldId id="344" r:id="rId21"/>
    <p:sldId id="348" r:id="rId22"/>
    <p:sldId id="349" r:id="rId23"/>
    <p:sldId id="350" r:id="rId24"/>
    <p:sldId id="345" r:id="rId25"/>
    <p:sldId id="351" r:id="rId26"/>
    <p:sldId id="341" r:id="rId27"/>
    <p:sldId id="307" r:id="rId28"/>
    <p:sldId id="308" r:id="rId29"/>
    <p:sldId id="309" r:id="rId30"/>
    <p:sldId id="310" r:id="rId31"/>
    <p:sldId id="311" r:id="rId32"/>
    <p:sldId id="352" r:id="rId33"/>
    <p:sldId id="288" r:id="rId34"/>
    <p:sldId id="28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63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dirty="0"/>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dirty="0"/>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2025/3/31</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dirty="0"/>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2025/3/31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2025/3/31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2025/3/31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2025/3/31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2025/3/31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2025/3/31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2025/3/31</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4.xml"/><Relationship Id="rId4" Type="http://schemas.openxmlformats.org/officeDocument/2006/relationships/slide" Target="slide33.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4.xml"/></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6.xml"/><Relationship Id="rId3" Type="http://schemas.openxmlformats.org/officeDocument/2006/relationships/hyperlink" Target="https://www.ypec.ed.jp/ypechp/wp-content/uploads/2025/03/51-stage-1-eiy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53-stage-3-eiy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52-stage-2-eiyo.pdf" TargetMode="External"/><Relationship Id="rId9" Type="http://schemas.openxmlformats.org/officeDocument/2006/relationships/slide" Target="slide34.xml"/></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3.xml"/><Relationship Id="rId7" Type="http://schemas.openxmlformats.org/officeDocument/2006/relationships/hyperlink" Target="https://www.pref.yamanashi.jp/documents/80897/senter-hp.pdf"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jpeg"/><Relationship Id="rId10" Type="http://schemas.openxmlformats.org/officeDocument/2006/relationships/slide" Target="slide6.xml"/><Relationship Id="rId4" Type="http://schemas.openxmlformats.org/officeDocument/2006/relationships/slide" Target="slide34.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3.xml"/><Relationship Id="rId18" Type="http://schemas.openxmlformats.org/officeDocument/2006/relationships/slide" Target="slide6.xml"/><Relationship Id="rId3" Type="http://schemas.openxmlformats.org/officeDocument/2006/relationships/image" Target="../media/image3.emf"/><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34.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5.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4.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3.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page_id=80"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hyperlink" Target="https://www.ypec.ed.jp/ypechp/wp-content/uploads/2025/03/12-itiran-yougo.pdf" TargetMode="External"/><Relationship Id="rId1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ypec.ed.jp/ypechp/wp-content/uploads/2025/03/02-keikaku-yougo.pdf" TargetMode="External"/><Relationship Id="rId17" Type="http://schemas.openxmlformats.org/officeDocument/2006/relationships/hyperlink" Target="https://www.ypec.ed.jp/ypechp/wp-content/uploads/2025/03/14-itiran-kocho.pdf" TargetMode="External"/><Relationship Id="rId2" Type="http://schemas.openxmlformats.org/officeDocument/2006/relationships/slide" Target="slide5.xml"/><Relationship Id="rId16" Type="http://schemas.openxmlformats.org/officeDocument/2006/relationships/hyperlink" Target="https://www.ypec.ed.jp/ypechp/wp-content/uploads/2025/03/04-keikaku-kocho.pdf" TargetMode="External"/><Relationship Id="rId1" Type="http://schemas.openxmlformats.org/officeDocument/2006/relationships/slideLayout" Target="../slideLayouts/slideLayout2.xml"/><Relationship Id="rId6" Type="http://schemas.openxmlformats.org/officeDocument/2006/relationships/hyperlink" Target="https://www.pref.yamanashi.jp/documents/80897/senter-hp.pdf" TargetMode="External"/><Relationship Id="rId11" Type="http://schemas.openxmlformats.org/officeDocument/2006/relationships/hyperlink" Target="https://www.ypec.ed.jp/ypechp/wp-content/uploads/2025/03/11-itiran-kyouin.pdf" TargetMode="External"/><Relationship Id="rId5" Type="http://schemas.openxmlformats.org/officeDocument/2006/relationships/slide" Target="slide34.xml"/><Relationship Id="rId15" Type="http://schemas.openxmlformats.org/officeDocument/2006/relationships/hyperlink" Target="https://www.ypec.ed.jp/ypechp/wp-content/uploads/2025/03/13-itiran-eiyo.pdf" TargetMode="External"/><Relationship Id="rId10" Type="http://schemas.openxmlformats.org/officeDocument/2006/relationships/hyperlink" Target="https://www.ypec.ed.jp/ypechp/wp-content/uploads/2025/03/01-keikaku-kyouin.pdf" TargetMode="External"/><Relationship Id="rId4" Type="http://schemas.openxmlformats.org/officeDocument/2006/relationships/slide" Target="slide33.xml"/><Relationship Id="rId9" Type="http://schemas.openxmlformats.org/officeDocument/2006/relationships/slide" Target="slide6.xml"/><Relationship Id="rId14" Type="http://schemas.openxmlformats.org/officeDocument/2006/relationships/hyperlink" Target="https://www.ypec.ed.jp/ypechp/wp-content/uploads/2025/03/03-keikaku-eiy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4.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3.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18" Type="http://schemas.openxmlformats.org/officeDocument/2006/relationships/slide" Target="slide19.xml"/><Relationship Id="rId3" Type="http://schemas.openxmlformats.org/officeDocument/2006/relationships/image" Target="../media/image11.emf"/><Relationship Id="rId21" Type="http://schemas.openxmlformats.org/officeDocument/2006/relationships/slide" Target="slide22.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slide" Target="slide18.xml"/><Relationship Id="rId2" Type="http://schemas.openxmlformats.org/officeDocument/2006/relationships/oleObject" Target="../embeddings/oleObject2.bin"/><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hyperlink" Target="https://www.pref.yamanashi.jp/documents/80897/senter-hp.pdf" TargetMode="External"/><Relationship Id="rId24" Type="http://schemas.openxmlformats.org/officeDocument/2006/relationships/slide" Target="slide26.xml"/><Relationship Id="rId5" Type="http://schemas.openxmlformats.org/officeDocument/2006/relationships/slide" Target="slide9.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34.xml"/><Relationship Id="rId19" Type="http://schemas.openxmlformats.org/officeDocument/2006/relationships/slide" Target="slide20.xml"/><Relationship Id="rId4" Type="http://schemas.openxmlformats.org/officeDocument/2006/relationships/slide" Target="slide7.xml"/><Relationship Id="rId9" Type="http://schemas.openxmlformats.org/officeDocument/2006/relationships/slide" Target="slide33.xml"/><Relationship Id="rId14" Type="http://schemas.openxmlformats.org/officeDocument/2006/relationships/slide" Target="slide6.xml"/><Relationship Id="rId22" Type="http://schemas.openxmlformats.org/officeDocument/2006/relationships/slide" Target="slide23.xml"/></Relationships>
</file>

<file path=ppt/slides/_rels/slide7.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3.xml"/><Relationship Id="rId18" Type="http://schemas.openxmlformats.org/officeDocument/2006/relationships/slide" Target="slide28.xml"/><Relationship Id="rId3" Type="http://schemas.openxmlformats.org/officeDocument/2006/relationships/image" Target="../media/image11.emf"/><Relationship Id="rId21" Type="http://schemas.openxmlformats.org/officeDocument/2006/relationships/slide" Target="slide31.xml"/><Relationship Id="rId7" Type="http://schemas.openxmlformats.org/officeDocument/2006/relationships/slide" Target="slide33.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oleObject" Target="../embeddings/oleObject2.bin"/><Relationship Id="rId16" Type="http://schemas.openxmlformats.org/officeDocument/2006/relationships/slide" Target="slide25.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5" Type="http://schemas.openxmlformats.org/officeDocument/2006/relationships/slide" Target="slide26.xml"/><Relationship Id="rId10" Type="http://schemas.openxmlformats.org/officeDocument/2006/relationships/slide" Target="slide2.xml"/><Relationship Id="rId19" Type="http://schemas.openxmlformats.org/officeDocument/2006/relationships/slide" Target="slide29.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 Id="rId14" Type="http://schemas.openxmlformats.org/officeDocument/2006/relationships/slide" Target="slide24.xml"/><Relationship Id="rId22" Type="http://schemas.openxmlformats.org/officeDocument/2006/relationships/slide" Target="slide3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fif"/><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栄養教諭</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dirty="0"/>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b="35912"/>
          <a:stretch/>
        </p:blipFill>
        <p:spPr>
          <a:xfrm>
            <a:off x="2753369" y="3277874"/>
            <a:ext cx="3718432" cy="2971458"/>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a:t>
            </a:r>
            <a:r>
              <a:rPr lang="en-US" altLang="ja-JP" sz="2000" dirty="0">
                <a:latin typeface="ＭＳ ゴシック" panose="020B0609070205080204" pitchFamily="49" charset="-128"/>
                <a:ea typeface="ＭＳ ゴシック" panose="020B0609070205080204" pitchFamily="49" charset="-128"/>
              </a:rPr>
              <a:t>6</a:t>
            </a:r>
            <a:r>
              <a:rPr lang="ja-JP" altLang="en-US" sz="2000" dirty="0">
                <a:latin typeface="ＭＳ ゴシック" panose="020B0609070205080204" pitchFamily="49" charset="-128"/>
                <a:ea typeface="ＭＳ ゴシック" panose="020B0609070205080204" pitchFamily="49" charset="-128"/>
              </a:rPr>
              <a:t>年</a:t>
            </a:r>
            <a:r>
              <a:rPr lang="en-US" altLang="ja-JP" sz="2000" dirty="0">
                <a:latin typeface="ＭＳ ゴシック" panose="020B0609070205080204" pitchFamily="49" charset="-128"/>
                <a:ea typeface="ＭＳ ゴシック" panose="020B0609070205080204" pitchFamily="49" charset="-128"/>
              </a:rPr>
              <a:t>3</a:t>
            </a:r>
            <a:r>
              <a:rPr lang="ja-JP" altLang="en-US" sz="2000" dirty="0">
                <a:latin typeface="ＭＳ ゴシック" panose="020B0609070205080204" pitchFamily="49" charset="-128"/>
                <a:ea typeface="ＭＳ ゴシック" panose="020B0609070205080204" pitchFamily="49" charset="-128"/>
              </a:rPr>
              <a:t>月</a:t>
            </a:r>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日更新</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7" name="グループ化 6"/>
          <p:cNvGrpSpPr/>
          <p:nvPr/>
        </p:nvGrpSpPr>
        <p:grpSpPr>
          <a:xfrm>
            <a:off x="150483" y="75115"/>
            <a:ext cx="7683666" cy="402824"/>
            <a:chOff x="150483" y="75115"/>
            <a:chExt cx="7683666" cy="402824"/>
          </a:xfrm>
        </p:grpSpPr>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23">
              <a:hlinkClick r:id="rId10" action="ppaction://hlinksldjump"/>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dirty="0"/>
          </a:p>
        </p:txBody>
      </p:sp>
      <p:grpSp>
        <p:nvGrpSpPr>
          <p:cNvPr id="5" name="グループ化 4">
            <a:extLst>
              <a:ext uri="{FF2B5EF4-FFF2-40B4-BE49-F238E27FC236}">
                <a16:creationId xmlns:a16="http://schemas.microsoft.com/office/drawing/2014/main" id="{21E1E3F3-2A3C-1805-2AE4-708FB6A0C62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66DF561-4D36-722C-8ADE-8133133DFB9E}"/>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DBA1FEF5-3D55-74F4-670E-2BF019FA882C}"/>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64E15748-0431-8591-6BC2-06D4DC62225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4FEFFC9-1AC2-99C0-704E-997803FD664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2392BA0F-4FE3-631C-C1E7-6928392029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FFD4316D-8EFB-7D5A-EA71-22F9B12F2D2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A877187C-BC45-092F-83AE-32A241EC8E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B6EBADA9-D520-3FA3-63AE-9E74CD78955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8F06834A-B878-48E4-F431-E61BC20422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A29C44C1-4B1C-6B28-724E-707B31AC83B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7307F0D0-9E1F-8258-FF0C-78FAE66A9EEB}"/>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084ECA4F-3FD1-C311-F38A-0B5C296DF0B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C149F167-5CDB-915C-12DC-2B5139533F18}"/>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22E1A657-EB98-2837-7955-B9F3B62CF26F}"/>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DA650700-B3A7-CD80-B1CE-E954B8CD6B1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2" action="ppaction://hlinksldjump"/>
                  <a:extLst>
                    <a:ext uri="{FF2B5EF4-FFF2-40B4-BE49-F238E27FC236}">
                      <a16:creationId xmlns:a16="http://schemas.microsoft.com/office/drawing/2014/main" id="{09C332A9-69B7-7BE0-C2AE-1E94AE1A9CE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3" action="ppaction://hlinksldjump"/>
                  <a:extLst>
                    <a:ext uri="{FF2B5EF4-FFF2-40B4-BE49-F238E27FC236}">
                      <a16:creationId xmlns:a16="http://schemas.microsoft.com/office/drawing/2014/main" id="{CE445D4F-08C6-5CF9-CF73-290CD3AE953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4" action="ppaction://hlinksldjump"/>
                  <a:extLst>
                    <a:ext uri="{FF2B5EF4-FFF2-40B4-BE49-F238E27FC236}">
                      <a16:creationId xmlns:a16="http://schemas.microsoft.com/office/drawing/2014/main" id="{13BE05D2-9904-AEFA-54A2-548ED95EAB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5" action="ppaction://hlinksldjump"/>
                  <a:extLst>
                    <a:ext uri="{FF2B5EF4-FFF2-40B4-BE49-F238E27FC236}">
                      <a16:creationId xmlns:a16="http://schemas.microsoft.com/office/drawing/2014/main" id="{E7310A65-5C10-A30A-B040-47DDADEA9C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6"/>
                  <a:extLst>
                    <a:ext uri="{FF2B5EF4-FFF2-40B4-BE49-F238E27FC236}">
                      <a16:creationId xmlns:a16="http://schemas.microsoft.com/office/drawing/2014/main" id="{4F227252-22AE-7FE8-62B9-3D05BA8CABC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30">
                  <a:hlinkClick r:id="rId7" action="ppaction://hlinksldjump"/>
                  <a:extLst>
                    <a:ext uri="{FF2B5EF4-FFF2-40B4-BE49-F238E27FC236}">
                      <a16:creationId xmlns:a16="http://schemas.microsoft.com/office/drawing/2014/main" id="{446FF836-76B5-7F3B-530E-D34B029B458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8" action="ppaction://hlinksldjump"/>
                <a:extLst>
                  <a:ext uri="{FF2B5EF4-FFF2-40B4-BE49-F238E27FC236}">
                    <a16:creationId xmlns:a16="http://schemas.microsoft.com/office/drawing/2014/main" id="{DFA546FC-7CEC-4015-98F9-0B4FE15FEAB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9" action="ppaction://hlinksldjump"/>
              <a:extLst>
                <a:ext uri="{FF2B5EF4-FFF2-40B4-BE49-F238E27FC236}">
                  <a16:creationId xmlns:a16="http://schemas.microsoft.com/office/drawing/2014/main" id="{F0B48BB4-68D9-7670-D0B0-39C280EAA16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9919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42DCF12B-6667-D18E-6734-3075030C1079}"/>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9939154E-4A90-BB08-04DA-66A0DE36016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D51D6306-A95B-9360-87B5-2861604B2A99}"/>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16F3D80E-06FA-0CC7-3C40-C11E6BA2D39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7746E8E9-F017-3B07-5DE7-625BEC9AB8F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7" action="ppaction://hlinksldjump"/>
                  <a:extLst>
                    <a:ext uri="{FF2B5EF4-FFF2-40B4-BE49-F238E27FC236}">
                      <a16:creationId xmlns:a16="http://schemas.microsoft.com/office/drawing/2014/main" id="{DB22F98C-A6F2-B4D5-DC05-092037F7788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843AABB8-F09A-4D96-A71F-62418AE5D34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9" action="ppaction://hlinksldjump"/>
                  <a:extLst>
                    <a:ext uri="{FF2B5EF4-FFF2-40B4-BE49-F238E27FC236}">
                      <a16:creationId xmlns:a16="http://schemas.microsoft.com/office/drawing/2014/main" id="{1591050B-BCBE-8CB4-92E3-FA72DBF464C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29">
                  <a:hlinkClick r:id="rId10"/>
                  <a:extLst>
                    <a:ext uri="{FF2B5EF4-FFF2-40B4-BE49-F238E27FC236}">
                      <a16:creationId xmlns:a16="http://schemas.microsoft.com/office/drawing/2014/main" id="{B8F3532D-76F2-DCB3-4BA1-CE012D7A48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30">
                  <a:hlinkClick r:id="rId11" action="ppaction://hlinksldjump"/>
                  <a:extLst>
                    <a:ext uri="{FF2B5EF4-FFF2-40B4-BE49-F238E27FC236}">
                      <a16:creationId xmlns:a16="http://schemas.microsoft.com/office/drawing/2014/main" id="{362BA00B-900F-4FB8-0C6E-FC75882A34C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2" action="ppaction://hlinksldjump"/>
                <a:extLst>
                  <a:ext uri="{FF2B5EF4-FFF2-40B4-BE49-F238E27FC236}">
                    <a16:creationId xmlns:a16="http://schemas.microsoft.com/office/drawing/2014/main" id="{A9E4169B-E293-B924-175A-76069F359BB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3" action="ppaction://hlinksldjump"/>
              <a:extLst>
                <a:ext uri="{FF2B5EF4-FFF2-40B4-BE49-F238E27FC236}">
                  <a16:creationId xmlns:a16="http://schemas.microsoft.com/office/drawing/2014/main" id="{6A25846E-C99A-5FCB-D216-B98FC1B46CC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150366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grpSp>
        <p:nvGrpSpPr>
          <p:cNvPr id="4" name="グループ化 3">
            <a:extLst>
              <a:ext uri="{FF2B5EF4-FFF2-40B4-BE49-F238E27FC236}">
                <a16:creationId xmlns:a16="http://schemas.microsoft.com/office/drawing/2014/main" id="{739B69E1-CDF2-4A41-6274-1BDC9AD6F75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010FE90F-7843-A99A-2998-18C17614637D}"/>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B7ECF80-ED68-2F15-BC30-CF38E5AE9BD7}"/>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9295949E-A5F7-A9A9-8CE5-2C74C02731E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BF56ADEB-54EC-804C-DB54-C6A59F41464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E89744F3-ABE5-C67B-9156-DAB45A20DFD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5C759CF9-D185-AD59-A780-D38694D8E24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7" name="額縁 28">
                  <a:hlinkClick r:id="rId6" action="ppaction://hlinksldjump"/>
                  <a:extLst>
                    <a:ext uri="{FF2B5EF4-FFF2-40B4-BE49-F238E27FC236}">
                      <a16:creationId xmlns:a16="http://schemas.microsoft.com/office/drawing/2014/main" id="{6BD12420-A080-C36A-8045-CD4CD7F1B81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7"/>
                  <a:extLst>
                    <a:ext uri="{FF2B5EF4-FFF2-40B4-BE49-F238E27FC236}">
                      <a16:creationId xmlns:a16="http://schemas.microsoft.com/office/drawing/2014/main" id="{987CF040-B9D2-C0DA-CA00-20862EE39C0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A12EA39F-FE3E-E490-2E5A-91AD845A78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87C491AE-C9C4-313D-9BF5-BB3D6BFB1E4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98281EAC-FA02-B39C-0AAD-1BB104930C5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3" name="テキスト ボックス 32">
            <a:hlinkClick r:id="rId11"/>
            <a:extLst>
              <a:ext uri="{FF2B5EF4-FFF2-40B4-BE49-F238E27FC236}">
                <a16:creationId xmlns:a16="http://schemas.microsoft.com/office/drawing/2014/main" id="{84B5754C-3EED-8E77-7801-A10DCCA8016B}"/>
              </a:ext>
            </a:extLst>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93970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grpSp>
        <p:nvGrpSpPr>
          <p:cNvPr id="4" name="グループ化 3">
            <a:extLst>
              <a:ext uri="{FF2B5EF4-FFF2-40B4-BE49-F238E27FC236}">
                <a16:creationId xmlns:a16="http://schemas.microsoft.com/office/drawing/2014/main" id="{6C7D569D-C19B-CCF4-A60B-980B7AB2329F}"/>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6196397-80EC-FB6C-A6D4-CA7C7E790532}"/>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5DAC9A76-5C4D-827D-EC57-2F858E8D4404}"/>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BFB43710-36FA-3297-4E8E-998DA607A6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17EFEBD0-AFD7-94BF-BAD6-F99798C028A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5316EB8A-D53C-EFF3-CA68-4B36C7856EA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97546CA7-A7FB-571B-7B48-9EF2A8270C0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648616F5-83A4-E3FD-BEF4-33995AE748D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4A5F212E-13A8-1049-3C22-31901DBAC39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7D64DC48-E8BA-9ADE-E72A-B19D510A96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3A0710AF-78ED-2A67-266E-36A9A201298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6B6B0ADE-2FBC-062A-DD33-62B4430DE98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23" name="テキスト ボックス 22">
            <a:hlinkClick r:id="rId11"/>
            <a:extLst>
              <a:ext uri="{FF2B5EF4-FFF2-40B4-BE49-F238E27FC236}">
                <a16:creationId xmlns:a16="http://schemas.microsoft.com/office/drawing/2014/main" id="{77B43AE1-8544-6886-7A43-AFEFA99FB337}"/>
              </a:ext>
            </a:extLst>
          </p:cNvPr>
          <p:cNvSpPr txBox="1"/>
          <p:nvPr/>
        </p:nvSpPr>
        <p:spPr>
          <a:xfrm>
            <a:off x="174184" y="1412017"/>
            <a:ext cx="8760566" cy="163204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21176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8207" y="3485794"/>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grpSp>
        <p:nvGrpSpPr>
          <p:cNvPr id="4" name="グループ化 3">
            <a:extLst>
              <a:ext uri="{FF2B5EF4-FFF2-40B4-BE49-F238E27FC236}">
                <a16:creationId xmlns:a16="http://schemas.microsoft.com/office/drawing/2014/main" id="{BAC0B3AF-723D-EE3A-7779-446FB37995A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12FC22A7-515E-9B94-0C4C-E343C7093F06}"/>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9D1C281-16E3-9772-CD7E-F76BC32B4AD6}"/>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0C5A5830-55FF-6F49-7DF7-FF012340FB5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59CEC23E-DD30-AA00-1E06-B026D1E7BEC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497DD883-6A39-BBEB-FC55-CCB5BD4E537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6CF2A22E-2C73-1D2B-4756-F013EB4219F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8" name="額縁 28">
                  <a:hlinkClick r:id="rId6" action="ppaction://hlinksldjump"/>
                  <a:extLst>
                    <a:ext uri="{FF2B5EF4-FFF2-40B4-BE49-F238E27FC236}">
                      <a16:creationId xmlns:a16="http://schemas.microsoft.com/office/drawing/2014/main" id="{AEB9D06B-F462-6DDA-D0C1-2E663E2B113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7"/>
                  <a:extLst>
                    <a:ext uri="{FF2B5EF4-FFF2-40B4-BE49-F238E27FC236}">
                      <a16:creationId xmlns:a16="http://schemas.microsoft.com/office/drawing/2014/main" id="{9E9AEF48-D31A-741B-8065-797484DF084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27983144-2C57-F5F5-ADFB-5AB938C025E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86365971-63DD-28EE-D2BF-1F8BF12ACAD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DD2C6CE4-CFE3-D2F3-32A0-D10A9356367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3" name="テキスト ボックス 32">
            <a:hlinkClick r:id="rId11"/>
            <a:extLst>
              <a:ext uri="{FF2B5EF4-FFF2-40B4-BE49-F238E27FC236}">
                <a16:creationId xmlns:a16="http://schemas.microsoft.com/office/drawing/2014/main" id="{0D6B1F1E-BCD2-C90E-5832-DBAE094BF915}"/>
              </a:ext>
            </a:extLst>
          </p:cNvPr>
          <p:cNvSpPr txBox="1"/>
          <p:nvPr/>
        </p:nvSpPr>
        <p:spPr>
          <a:xfrm>
            <a:off x="174578" y="1479396"/>
            <a:ext cx="8768254" cy="1538665"/>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65053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0" name="表 9"/>
          <p:cNvGraphicFramePr>
            <a:graphicFrameLocks noGrp="1"/>
          </p:cNvGraphicFramePr>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22" name="テキスト ボックス 21">
            <a:hlinkClick r:id="rId3"/>
          </p:cNvPr>
          <p:cNvSpPr txBox="1"/>
          <p:nvPr/>
        </p:nvSpPr>
        <p:spPr>
          <a:xfrm>
            <a:off x="225576" y="1536929"/>
            <a:ext cx="2767012" cy="2002663"/>
          </a:xfrm>
          <a:prstGeom prst="rect">
            <a:avLst/>
          </a:prstGeom>
          <a:noFill/>
        </p:spPr>
        <p:txBody>
          <a:bodyPr wrap="square" rtlCol="0">
            <a:spAutoFit/>
          </a:bodyPr>
          <a:lstStyle/>
          <a:p>
            <a:endParaRPr kumimoji="1" lang="ja-JP" altLang="en-US" dirty="0"/>
          </a:p>
        </p:txBody>
      </p:sp>
      <p:sp>
        <p:nvSpPr>
          <p:cNvPr id="23" name="テキスト ボックス 22">
            <a:hlinkClick r:id="rId4"/>
          </p:cNvPr>
          <p:cNvSpPr txBox="1"/>
          <p:nvPr/>
        </p:nvSpPr>
        <p:spPr>
          <a:xfrm>
            <a:off x="3149536" y="1538935"/>
            <a:ext cx="2819019" cy="2002663"/>
          </a:xfrm>
          <a:prstGeom prst="rect">
            <a:avLst/>
          </a:prstGeom>
          <a:noFill/>
        </p:spPr>
        <p:txBody>
          <a:bodyPr wrap="square" rtlCol="0">
            <a:spAutoFit/>
          </a:bodyPr>
          <a:lstStyle/>
          <a:p>
            <a:endParaRPr kumimoji="1" lang="ja-JP" altLang="en-US" dirty="0"/>
          </a:p>
        </p:txBody>
      </p:sp>
      <p:sp>
        <p:nvSpPr>
          <p:cNvPr id="24" name="テキスト ボックス 23">
            <a:hlinkClick r:id="rId5"/>
          </p:cNvPr>
          <p:cNvSpPr txBox="1"/>
          <p:nvPr/>
        </p:nvSpPr>
        <p:spPr>
          <a:xfrm>
            <a:off x="6073806" y="1547032"/>
            <a:ext cx="2825687" cy="2002663"/>
          </a:xfrm>
          <a:prstGeom prst="rect">
            <a:avLst/>
          </a:prstGeom>
          <a:noFill/>
        </p:spPr>
        <p:txBody>
          <a:bodyPr wrap="square" rtlCol="0">
            <a:spAutoFit/>
          </a:bodyPr>
          <a:lstStyle/>
          <a:p>
            <a:endParaRPr kumimoji="1" lang="ja-JP" altLang="en-US" dirty="0"/>
          </a:p>
        </p:txBody>
      </p:sp>
      <p:grpSp>
        <p:nvGrpSpPr>
          <p:cNvPr id="3" name="グループ化 2">
            <a:extLst>
              <a:ext uri="{FF2B5EF4-FFF2-40B4-BE49-F238E27FC236}">
                <a16:creationId xmlns:a16="http://schemas.microsoft.com/office/drawing/2014/main" id="{DBE4C5BF-E6AF-72DA-ACD3-9808DA2D8C6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D0A7102-E532-03F5-34E6-C5CE1BB067C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D324561-5F7B-1B7F-A36C-24BB396CA496}"/>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C610214B-CFCA-6A58-84CD-BE1E7939EDA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6" action="ppaction://hlinksldjump"/>
                  <a:extLst>
                    <a:ext uri="{FF2B5EF4-FFF2-40B4-BE49-F238E27FC236}">
                      <a16:creationId xmlns:a16="http://schemas.microsoft.com/office/drawing/2014/main" id="{499FFAAD-205B-A8FF-3BB7-8CAC1035562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7" action="ppaction://hlinksldjump"/>
                  <a:extLst>
                    <a:ext uri="{FF2B5EF4-FFF2-40B4-BE49-F238E27FC236}">
                      <a16:creationId xmlns:a16="http://schemas.microsoft.com/office/drawing/2014/main" id="{FE7BAA05-EE72-6F13-6F1B-B1588D9206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77F8A69A-969F-8C45-CCB5-C82385AAB42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9" action="ppaction://hlinksldjump"/>
                  <a:extLst>
                    <a:ext uri="{FF2B5EF4-FFF2-40B4-BE49-F238E27FC236}">
                      <a16:creationId xmlns:a16="http://schemas.microsoft.com/office/drawing/2014/main" id="{DB13634E-1D05-76EB-2B6C-766F9751228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10"/>
                  <a:extLst>
                    <a:ext uri="{FF2B5EF4-FFF2-40B4-BE49-F238E27FC236}">
                      <a16:creationId xmlns:a16="http://schemas.microsoft.com/office/drawing/2014/main" id="{54679470-16DA-B5C8-592C-11BB25A23BF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11" action="ppaction://hlinksldjump"/>
                  <a:extLst>
                    <a:ext uri="{FF2B5EF4-FFF2-40B4-BE49-F238E27FC236}">
                      <a16:creationId xmlns:a16="http://schemas.microsoft.com/office/drawing/2014/main" id="{727C0EC5-6FA5-010A-F257-FC7F9A7BDD0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2" action="ppaction://hlinksldjump"/>
                <a:extLst>
                  <a:ext uri="{FF2B5EF4-FFF2-40B4-BE49-F238E27FC236}">
                    <a16:creationId xmlns:a16="http://schemas.microsoft.com/office/drawing/2014/main" id="{38289F19-40EA-E122-5812-B010DA2D8FE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3" action="ppaction://hlinksldjump"/>
              <a:extLst>
                <a:ext uri="{FF2B5EF4-FFF2-40B4-BE49-F238E27FC236}">
                  <a16:creationId xmlns:a16="http://schemas.microsoft.com/office/drawing/2014/main" id="{88170ACD-6BDE-950E-B476-1DC86E4926C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13854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grpSp>
        <p:nvGrpSpPr>
          <p:cNvPr id="3" name="グループ化 2">
            <a:extLst>
              <a:ext uri="{FF2B5EF4-FFF2-40B4-BE49-F238E27FC236}">
                <a16:creationId xmlns:a16="http://schemas.microsoft.com/office/drawing/2014/main" id="{D008621F-4345-82F9-C6B7-960BDA40B299}"/>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007989E-FD54-7A8C-FBF3-E77C7E8D957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F6459976-62B9-811E-5CC0-0F70ED9F4D98}"/>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A646196B-0392-B4F9-04C7-5BFD3E10EFD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868785C0-7E80-F6CE-5F18-AF72AA34FB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DA69B1A2-21A5-C08E-9984-A4420CBE7E1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A3DF5D4A-9906-330A-9EA8-843F2D683CC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C22F7AA4-C29B-5CDD-47A9-83E1D4D3974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9A18722D-8A87-69F8-ED62-3235BDE6D02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2E1B9F4A-35B1-7979-5C41-08B13E362B7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6268587B-1AE3-9ABF-BAE3-011F53A920B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0" action="ppaction://hlinksldjump"/>
              <a:extLst>
                <a:ext uri="{FF2B5EF4-FFF2-40B4-BE49-F238E27FC236}">
                  <a16:creationId xmlns:a16="http://schemas.microsoft.com/office/drawing/2014/main" id="{17A76E7C-7150-A997-8F64-C25EBB674B0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340B3771-B791-A7A5-F26B-25D3CDB90D5E}"/>
              </a:ext>
            </a:extLst>
          </p:cNvPr>
          <p:cNvSpPr txBox="1"/>
          <p:nvPr/>
        </p:nvSpPr>
        <p:spPr>
          <a:xfrm>
            <a:off x="248077" y="1395826"/>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1C8FA003-E995-6842-38AE-1BDB2622A581}"/>
              </a:ext>
            </a:extLst>
          </p:cNvPr>
          <p:cNvSpPr txBox="1"/>
          <p:nvPr/>
        </p:nvSpPr>
        <p:spPr>
          <a:xfrm>
            <a:off x="3136855" y="1423229"/>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81919D76-BF1D-992D-60D1-5E58E2C57A1F}"/>
              </a:ext>
            </a:extLst>
          </p:cNvPr>
          <p:cNvSpPr txBox="1"/>
          <p:nvPr/>
        </p:nvSpPr>
        <p:spPr>
          <a:xfrm>
            <a:off x="6061914" y="1404912"/>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409640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dirty="0"/>
          </a:p>
        </p:txBody>
      </p:sp>
      <p:graphicFrame>
        <p:nvGraphicFramePr>
          <p:cNvPr id="10" name="表 9"/>
          <p:cNvGraphicFramePr>
            <a:graphicFrameLocks noGrp="1"/>
          </p:cNvGraphicFramePr>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grpSp>
        <p:nvGrpSpPr>
          <p:cNvPr id="3" name="グループ化 2">
            <a:extLst>
              <a:ext uri="{FF2B5EF4-FFF2-40B4-BE49-F238E27FC236}">
                <a16:creationId xmlns:a16="http://schemas.microsoft.com/office/drawing/2014/main" id="{1D59CDD3-5E63-945E-7728-2B2026687E5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BD15C10-FE6B-E689-6A49-6D452E54DEB0}"/>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E1D2C21B-34CC-8423-FF47-019B572FB988}"/>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8D69E610-BB03-B725-BA27-CF597F66609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10D27B36-BE81-0C9B-74DA-455E18C9874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FF440E32-CD35-6B7D-2268-6ACD95B6A7A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ACD4045C-EF80-4EBB-FA4C-A22B42DD79C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53C2FDE8-F739-AB3E-6527-2A5E4413980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3" name="額縁 29">
                  <a:hlinkClick r:id="rId7"/>
                  <a:extLst>
                    <a:ext uri="{FF2B5EF4-FFF2-40B4-BE49-F238E27FC236}">
                      <a16:creationId xmlns:a16="http://schemas.microsoft.com/office/drawing/2014/main" id="{4A90343C-1947-2162-4A6A-269B3EE6E9C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E4F17BAF-B9E4-14EB-4C83-C6E0D057187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D0509D48-CC35-3A1F-D9D7-9799A2A7753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7FB0FFED-1692-8829-92DA-543B366C103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1FD1913C-29BF-15A0-F6F0-981F59A40FE1}"/>
              </a:ext>
            </a:extLst>
          </p:cNvPr>
          <p:cNvSpPr txBox="1"/>
          <p:nvPr/>
        </p:nvSpPr>
        <p:spPr>
          <a:xfrm>
            <a:off x="248077" y="1354191"/>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FF1A6DC2-D33A-3BA3-81EB-1B13FFC3BEEC}"/>
              </a:ext>
            </a:extLst>
          </p:cNvPr>
          <p:cNvSpPr txBox="1"/>
          <p:nvPr/>
        </p:nvSpPr>
        <p:spPr>
          <a:xfrm>
            <a:off x="3168416" y="137547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4760AA08-BD83-17E2-660D-67436DD796B3}"/>
              </a:ext>
            </a:extLst>
          </p:cNvPr>
          <p:cNvSpPr txBox="1"/>
          <p:nvPr/>
        </p:nvSpPr>
        <p:spPr>
          <a:xfrm>
            <a:off x="6066387" y="1387043"/>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09608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t>させていくことが求められます。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dirty="0"/>
          </a:p>
        </p:txBody>
      </p:sp>
      <p:graphicFrame>
        <p:nvGraphicFramePr>
          <p:cNvPr id="10" name="表 9"/>
          <p:cNvGraphicFramePr>
            <a:graphicFrameLocks noGrp="1"/>
          </p:cNvGraphicFramePr>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grpSp>
        <p:nvGrpSpPr>
          <p:cNvPr id="3" name="グループ化 2">
            <a:extLst>
              <a:ext uri="{FF2B5EF4-FFF2-40B4-BE49-F238E27FC236}">
                <a16:creationId xmlns:a16="http://schemas.microsoft.com/office/drawing/2014/main" id="{94170F37-C337-7055-53A1-2E339B9DF6EA}"/>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6CF7770-25B6-5961-2DAE-FF96BB4C3CA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B7BD3023-7CDF-B949-BADB-D5B1CA1026DC}"/>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F5DAE7FB-0E80-3640-E4E7-CD4D2610D72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96F50174-451B-9D24-3F61-B588CD74313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1CCCA74E-02C2-EC6E-42D6-0F65A0F2BB4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16DC8EBD-533E-6EE8-8015-AB9DC69DE5B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6" action="ppaction://hlinksldjump"/>
                  <a:extLst>
                    <a:ext uri="{FF2B5EF4-FFF2-40B4-BE49-F238E27FC236}">
                      <a16:creationId xmlns:a16="http://schemas.microsoft.com/office/drawing/2014/main" id="{7EA883E6-02B6-AC48-9C14-A1FD288CCB1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E6CE083A-1071-1B5C-57A2-AFC3360B1DF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985147F2-4196-6CC4-8A42-4540A9C3E94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1A85350E-D334-7E24-CB3D-0174EB54CC6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6133BC88-2216-A0B4-605B-C6AAF49CDB9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06CB00D2-D861-37E6-897B-69DEF62A509F}"/>
              </a:ext>
            </a:extLst>
          </p:cNvPr>
          <p:cNvSpPr txBox="1"/>
          <p:nvPr/>
        </p:nvSpPr>
        <p:spPr>
          <a:xfrm>
            <a:off x="172974" y="1451230"/>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4D9D1A43-A9A3-5889-079C-C5711059E3C9}"/>
              </a:ext>
            </a:extLst>
          </p:cNvPr>
          <p:cNvSpPr txBox="1"/>
          <p:nvPr/>
        </p:nvSpPr>
        <p:spPr>
          <a:xfrm>
            <a:off x="3149536" y="1444237"/>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DC01661F-045C-58CD-FF21-19A9ADEBED88}"/>
              </a:ext>
            </a:extLst>
          </p:cNvPr>
          <p:cNvSpPr txBox="1"/>
          <p:nvPr/>
        </p:nvSpPr>
        <p:spPr>
          <a:xfrm>
            <a:off x="6073806" y="1451230"/>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3095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66A0FB01-8D27-D809-C965-517877C2D23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2C5A23E-93D9-7E9C-B7F5-71E03530E544}"/>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92A44D55-AC8E-E9DB-A969-D6CE6BEAFB3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CC12154F-2C7A-EA21-6145-884642C2114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F21413FD-0D15-74EE-7141-B8D6AE4D123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A66C64A6-EE31-61A3-019A-56A949E129D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6A847B90-50CF-2EB2-5A98-A66ACFEEDA8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EC5EB2F5-E2B7-FC69-2ADA-CFDEE1E75AE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7"/>
                  <a:extLst>
                    <a:ext uri="{FF2B5EF4-FFF2-40B4-BE49-F238E27FC236}">
                      <a16:creationId xmlns:a16="http://schemas.microsoft.com/office/drawing/2014/main" id="{7A157F5A-E529-7E8C-939C-B32EBFAF927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6F53CF9A-F327-A1AA-7493-290D6AF8DAD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99C96841-88D9-736B-1DE1-29237B23961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62473FCD-2E37-6DA6-0CB7-9086BBDBBB4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grpSp>
        <p:nvGrpSpPr>
          <p:cNvPr id="3" name="グループ化 2">
            <a:extLst>
              <a:ext uri="{FF2B5EF4-FFF2-40B4-BE49-F238E27FC236}">
                <a16:creationId xmlns:a16="http://schemas.microsoft.com/office/drawing/2014/main" id="{1353A58B-E45D-70E8-FD82-89B53038224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971F1B3-BF08-54B1-4E72-9526F39141F1}"/>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39B64914-0531-62BD-45E6-2DB4F8983E4A}"/>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E30F844E-9445-D09F-BBE2-722E0E2607C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BE786A0A-370B-4F9C-FC83-F81DFF2E9CE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FD1EB9C2-1267-CCBB-C1D3-08B055D73DB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F7F2E646-DA89-DA29-C1E7-E92CF71488C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8585D800-6DB1-FCE8-96C5-AD0A842F674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D5A8FD95-6181-6BC8-C5C1-03AF5489A70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4F2594AF-807A-2243-1434-AA8AD7C2795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F157976F-D6DA-A1B4-340D-FF0BB121FC2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6CB60FE4-B704-ACFC-2DA8-B0476984644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8EF5C466-1369-EC9D-F28C-B317B38D26E8}"/>
              </a:ext>
            </a:extLst>
          </p:cNvPr>
          <p:cNvSpPr txBox="1"/>
          <p:nvPr/>
        </p:nvSpPr>
        <p:spPr>
          <a:xfrm>
            <a:off x="248077" y="1292792"/>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DFBEA686-733E-6F83-C697-969AFA26A331}"/>
              </a:ext>
            </a:extLst>
          </p:cNvPr>
          <p:cNvSpPr txBox="1"/>
          <p:nvPr/>
        </p:nvSpPr>
        <p:spPr>
          <a:xfrm>
            <a:off x="3116100" y="1254062"/>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B5F0CE72-3A26-B66C-839E-B2F11B0398D5}"/>
              </a:ext>
            </a:extLst>
          </p:cNvPr>
          <p:cNvSpPr txBox="1"/>
          <p:nvPr/>
        </p:nvSpPr>
        <p:spPr>
          <a:xfrm>
            <a:off x="6073806" y="1240632"/>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92964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0" name="表 9"/>
          <p:cNvGraphicFramePr>
            <a:graphicFrameLocks noGrp="1"/>
          </p:cNvGraphicFramePr>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grpSp>
        <p:nvGrpSpPr>
          <p:cNvPr id="3" name="グループ化 2">
            <a:extLst>
              <a:ext uri="{FF2B5EF4-FFF2-40B4-BE49-F238E27FC236}">
                <a16:creationId xmlns:a16="http://schemas.microsoft.com/office/drawing/2014/main" id="{6D4FB2C8-8F54-FCC4-2CE0-D5CE18CAED7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8A9AF18-EC47-1D7A-9FC2-CEF6074B295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0EBD9B5E-088E-97AD-8071-6200DA7F3CA5}"/>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31C44626-20FF-30B1-BC9E-DEE0353F503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9CAE6827-D07E-5FFA-D73D-19894E85D7D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19959202-8406-EB2F-EA5F-469FAA7BCA8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56508E3F-DCED-A5CF-67E4-B4F755CDE6F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6" action="ppaction://hlinksldjump"/>
                  <a:extLst>
                    <a:ext uri="{FF2B5EF4-FFF2-40B4-BE49-F238E27FC236}">
                      <a16:creationId xmlns:a16="http://schemas.microsoft.com/office/drawing/2014/main" id="{5431D562-B95A-88EB-9642-85D5D01C0B9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45F52FC5-E6AB-80DE-DACE-5E993B67B8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F4BC9177-B397-493B-2DE5-59F6CB56570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389D6919-8C13-D718-63F6-8AFC8DB04F7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323CB917-1C32-0639-03A1-7C5AD086D36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BE5AA5BD-B735-5564-9A25-06D27A6229FA}"/>
              </a:ext>
            </a:extLst>
          </p:cNvPr>
          <p:cNvSpPr txBox="1"/>
          <p:nvPr/>
        </p:nvSpPr>
        <p:spPr>
          <a:xfrm>
            <a:off x="248077" y="1360937"/>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7EEDC9DA-0DAB-1443-959B-366B10131092}"/>
              </a:ext>
            </a:extLst>
          </p:cNvPr>
          <p:cNvSpPr txBox="1"/>
          <p:nvPr/>
        </p:nvSpPr>
        <p:spPr>
          <a:xfrm>
            <a:off x="3127707" y="1360936"/>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FCD15B1A-AC30-5A0D-E77C-5EBFD5AC0486}"/>
              </a:ext>
            </a:extLst>
          </p:cNvPr>
          <p:cNvSpPr txBox="1"/>
          <p:nvPr/>
        </p:nvSpPr>
        <p:spPr>
          <a:xfrm>
            <a:off x="6059344" y="1313759"/>
            <a:ext cx="2836579" cy="2115241"/>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68104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22</a:t>
            </a:fld>
            <a:endParaRPr kumimoji="1" lang="ja-JP" altLang="en-US"/>
          </a:p>
        </p:txBody>
      </p:sp>
      <p:graphicFrame>
        <p:nvGraphicFramePr>
          <p:cNvPr id="42" name="表 41"/>
          <p:cNvGraphicFramePr>
            <a:graphicFrameLocks noGrp="1"/>
          </p:cNvGraphicFramePr>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grpSp>
        <p:nvGrpSpPr>
          <p:cNvPr id="3" name="グループ化 2">
            <a:extLst>
              <a:ext uri="{FF2B5EF4-FFF2-40B4-BE49-F238E27FC236}">
                <a16:creationId xmlns:a16="http://schemas.microsoft.com/office/drawing/2014/main" id="{993B6FDF-FF79-ACCE-D2A8-037DC1EE300A}"/>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44113732-9E9D-580A-68FB-6D6C95352329}"/>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A97B8B9-3E27-34EC-A8FC-D05C968EE171}"/>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EE142814-A6A8-0C1E-4D54-14AC4903D92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5CFC0AA7-29D8-8010-D9B0-F9DF69F5302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BD55D349-6521-C9D5-8F13-4162C0B6C61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BFB80D6D-FC46-28F0-3F3B-C0FB2E7C67C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4A3FC039-5335-186F-776A-37C5898ED6E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6C896D92-1AED-41EC-FDBB-79B1A56432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8" action="ppaction://hlinksldjump"/>
                  <a:extLst>
                    <a:ext uri="{FF2B5EF4-FFF2-40B4-BE49-F238E27FC236}">
                      <a16:creationId xmlns:a16="http://schemas.microsoft.com/office/drawing/2014/main" id="{763C79B3-8ED2-5614-3C80-115829F3BD4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B833758B-5B0D-0386-210B-7147FBEA9D7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0" action="ppaction://hlinksldjump"/>
              <a:extLst>
                <a:ext uri="{FF2B5EF4-FFF2-40B4-BE49-F238E27FC236}">
                  <a16:creationId xmlns:a16="http://schemas.microsoft.com/office/drawing/2014/main" id="{7C494308-D81C-C594-2C8D-C6E543E3A1E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E7C099C9-E295-D265-8683-30B0FEB141A8}"/>
              </a:ext>
            </a:extLst>
          </p:cNvPr>
          <p:cNvSpPr txBox="1"/>
          <p:nvPr/>
        </p:nvSpPr>
        <p:spPr>
          <a:xfrm>
            <a:off x="248077" y="1368053"/>
            <a:ext cx="2767012" cy="2002663"/>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668F869-B3EE-564F-CE60-F4CAF79E6ED4}"/>
              </a:ext>
            </a:extLst>
          </p:cNvPr>
          <p:cNvSpPr txBox="1"/>
          <p:nvPr/>
        </p:nvSpPr>
        <p:spPr>
          <a:xfrm>
            <a:off x="3149536" y="1408939"/>
            <a:ext cx="2819019" cy="2002663"/>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A1DEE972-0DDA-9615-BF23-06F40E27873B}"/>
              </a:ext>
            </a:extLst>
          </p:cNvPr>
          <p:cNvSpPr txBox="1"/>
          <p:nvPr/>
        </p:nvSpPr>
        <p:spPr>
          <a:xfrm>
            <a:off x="6073806" y="1426337"/>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1471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grpSp>
        <p:nvGrpSpPr>
          <p:cNvPr id="5" name="グループ化 4">
            <a:extLst>
              <a:ext uri="{FF2B5EF4-FFF2-40B4-BE49-F238E27FC236}">
                <a16:creationId xmlns:a16="http://schemas.microsoft.com/office/drawing/2014/main" id="{2A1BD50B-FA30-B1EC-9447-CC53515A0B9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3BF1D0CE-370C-28E5-F6F8-AE73A4E29A52}"/>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EB4AF377-FBBF-D46A-B7FC-E3BFB47F25E8}"/>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2844967F-58C4-79EA-4DE8-C0FE24A45E4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F74CB7AF-51D0-2FDD-C1E7-700CF421728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11DAF03C-F070-FDD5-C4F3-679C1AB2E09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B953EEDA-CBFC-03F0-8D5F-F68CCABBFCC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FB2DAAB4-E73D-E0C5-AAEA-07357AE857A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FD317284-2D82-BCC6-F7A0-3C59BB0FA09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04453EC5-6741-6026-64DB-09B0E768B7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FB141840-671A-924E-B403-F56638F3016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C30023A6-EF04-57C6-537E-6B4964253692}"/>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511971F6-EE58-C494-E8CE-BED7419B54E2}"/>
              </a:ext>
            </a:extLst>
          </p:cNvPr>
          <p:cNvSpPr txBox="1"/>
          <p:nvPr/>
        </p:nvSpPr>
        <p:spPr>
          <a:xfrm>
            <a:off x="239917" y="1482720"/>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A4874FD6-55B2-8AC5-0582-50B0FE31317B}"/>
              </a:ext>
            </a:extLst>
          </p:cNvPr>
          <p:cNvSpPr txBox="1"/>
          <p:nvPr/>
        </p:nvSpPr>
        <p:spPr>
          <a:xfrm>
            <a:off x="3169958" y="147183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D45C3F7B-9E0E-08FC-BBAC-93FB6A4DE188}"/>
              </a:ext>
            </a:extLst>
          </p:cNvPr>
          <p:cNvSpPr txBox="1"/>
          <p:nvPr/>
        </p:nvSpPr>
        <p:spPr>
          <a:xfrm>
            <a:off x="6073806" y="145756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44065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grpSp>
        <p:nvGrpSpPr>
          <p:cNvPr id="3" name="グループ化 2">
            <a:extLst>
              <a:ext uri="{FF2B5EF4-FFF2-40B4-BE49-F238E27FC236}">
                <a16:creationId xmlns:a16="http://schemas.microsoft.com/office/drawing/2014/main" id="{648CC9B8-2798-1FE6-630C-D727D67834E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B693033-1303-8A67-24F2-3BCB9D43FF38}"/>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8E70F5D9-2408-F7EB-0AEA-4BFCD6B551A4}"/>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6FEEC62A-3491-C9C9-5FF9-369B130BDFC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1D2EDB26-AD92-1FB1-7AE1-1CBBDA93478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ADA450AD-1B84-C3D0-B8CB-3609539F119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3449F26C-AC60-92CD-D904-DFE71BDC375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1B0B0FB2-1D8B-BB1C-04FA-88C08BF4332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9A7EA2D0-AD14-2AC8-EF5A-3959332A95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1276F889-4A5B-F8FF-2A57-A3068545114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5D89FF44-F222-8166-61BC-A72EBF71DA9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E29D2823-65BC-FF64-E091-3DB11DDD7C4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D1776286-1F23-2DDF-8FE0-C3B4605AE20B}"/>
              </a:ext>
            </a:extLst>
          </p:cNvPr>
          <p:cNvSpPr txBox="1"/>
          <p:nvPr/>
        </p:nvSpPr>
        <p:spPr>
          <a:xfrm>
            <a:off x="248077" y="1493103"/>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80107FE5-16A1-72C8-B709-083AD59D1476}"/>
              </a:ext>
            </a:extLst>
          </p:cNvPr>
          <p:cNvSpPr txBox="1"/>
          <p:nvPr/>
        </p:nvSpPr>
        <p:spPr>
          <a:xfrm>
            <a:off x="3149536" y="147376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835956C9-1E85-1F16-4FE4-FB596F574FED}"/>
              </a:ext>
            </a:extLst>
          </p:cNvPr>
          <p:cNvSpPr txBox="1"/>
          <p:nvPr/>
        </p:nvSpPr>
        <p:spPr>
          <a:xfrm>
            <a:off x="6087417" y="152048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34297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grpSp>
        <p:nvGrpSpPr>
          <p:cNvPr id="4" name="グループ化 3">
            <a:extLst>
              <a:ext uri="{FF2B5EF4-FFF2-40B4-BE49-F238E27FC236}">
                <a16:creationId xmlns:a16="http://schemas.microsoft.com/office/drawing/2014/main" id="{2F68200B-5970-F4A5-D824-DE7C331E451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1E5E416-85C9-FE0C-BABF-461D480CCEA4}"/>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B0E261F-1087-79D0-1336-E0F61749CE12}"/>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4252F7D6-9827-F76D-53CA-F02349A8558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F817E15-A778-7FFE-5D56-DCA5F70872B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A66427BA-41B3-961C-25AA-F8E83491040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95D33B79-3E19-CB7F-7410-6ABFD54EC49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6" action="ppaction://hlinksldjump"/>
                  <a:extLst>
                    <a:ext uri="{FF2B5EF4-FFF2-40B4-BE49-F238E27FC236}">
                      <a16:creationId xmlns:a16="http://schemas.microsoft.com/office/drawing/2014/main" id="{E90FCB3B-4DE9-938C-5EAC-91030645801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7"/>
                  <a:extLst>
                    <a:ext uri="{FF2B5EF4-FFF2-40B4-BE49-F238E27FC236}">
                      <a16:creationId xmlns:a16="http://schemas.microsoft.com/office/drawing/2014/main" id="{DDE727A4-46B0-3544-5793-E2D431DE078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8" action="ppaction://hlinksldjump"/>
                  <a:extLst>
                    <a:ext uri="{FF2B5EF4-FFF2-40B4-BE49-F238E27FC236}">
                      <a16:creationId xmlns:a16="http://schemas.microsoft.com/office/drawing/2014/main" id="{BEC8D875-A402-8F22-B230-AE37E94CE89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3950DC0E-06E7-738F-C70C-4B4B0F94AF2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170FFF0B-B8F6-ADB8-3A65-2C6460B905A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C04483F5-EBC2-75B4-31E4-8284B4489C35}"/>
              </a:ext>
            </a:extLst>
          </p:cNvPr>
          <p:cNvSpPr txBox="1"/>
          <p:nvPr/>
        </p:nvSpPr>
        <p:spPr>
          <a:xfrm>
            <a:off x="248077" y="1354681"/>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8147E34D-BB89-3AFB-6164-2E87DE419117}"/>
              </a:ext>
            </a:extLst>
          </p:cNvPr>
          <p:cNvSpPr txBox="1"/>
          <p:nvPr/>
        </p:nvSpPr>
        <p:spPr>
          <a:xfrm>
            <a:off x="3149536" y="1354680"/>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1F07ECCF-D09E-0D44-1E6D-332BCE2700EC}"/>
              </a:ext>
            </a:extLst>
          </p:cNvPr>
          <p:cNvSpPr txBox="1"/>
          <p:nvPr/>
        </p:nvSpPr>
        <p:spPr>
          <a:xfrm>
            <a:off x="6062779" y="137372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5257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9" name="表 18"/>
          <p:cNvGraphicFramePr>
            <a:graphicFrameLocks noGrp="1"/>
          </p:cNvGraphicFramePr>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33823893"/>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grpSp>
        <p:nvGrpSpPr>
          <p:cNvPr id="6" name="グループ化 5">
            <a:extLst>
              <a:ext uri="{FF2B5EF4-FFF2-40B4-BE49-F238E27FC236}">
                <a16:creationId xmlns:a16="http://schemas.microsoft.com/office/drawing/2014/main" id="{B70F35A4-764C-F476-18D1-2C1C88C2BB8B}"/>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05DD813F-0813-08A4-664E-6171CF60BF7B}"/>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2E845266-7750-5F67-EC49-5AB5C648634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CD8D7924-250D-BEF2-0347-48116ECA75E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E1198840-D49B-29FD-2E3D-49CB3FC98E6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8B65BA9E-43D7-F0B7-E498-86A00B024C6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484294BE-4554-60AD-BAC8-8BE8294407E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7B3CC69-62A7-31AC-31F5-D5E7C5A2DB9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CCD86555-6981-28CA-7FDD-DEB6B84E144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A11697EB-3B9E-FBB0-1FD6-B7D65D6796D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603E9EC7-43ED-9E22-9809-DD56D8733EF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A1228B2E-2ECE-4229-F0DC-B8175D2A280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F9B93196-629B-77A6-7766-2D7A36303D13}"/>
              </a:ext>
            </a:extLst>
          </p:cNvPr>
          <p:cNvSpPr txBox="1"/>
          <p:nvPr/>
        </p:nvSpPr>
        <p:spPr>
          <a:xfrm>
            <a:off x="248077" y="1442213"/>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C7501510-7098-37CF-6124-87A37A6D6875}"/>
              </a:ext>
            </a:extLst>
          </p:cNvPr>
          <p:cNvSpPr txBox="1"/>
          <p:nvPr/>
        </p:nvSpPr>
        <p:spPr>
          <a:xfrm>
            <a:off x="3149536" y="1401721"/>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0DD7AD1C-9D52-47D0-0F7F-79A93DD9E3C5}"/>
              </a:ext>
            </a:extLst>
          </p:cNvPr>
          <p:cNvSpPr txBox="1"/>
          <p:nvPr/>
        </p:nvSpPr>
        <p:spPr>
          <a:xfrm>
            <a:off x="6089388" y="1426337"/>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26984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1336" y="786159"/>
            <a:ext cx="8240575"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指導計画の立案と推進</a:t>
            </a:r>
          </a:p>
        </p:txBody>
      </p:sp>
      <p:sp>
        <p:nvSpPr>
          <p:cNvPr id="21" name="正方形/長方形 20"/>
          <p:cNvSpPr/>
          <p:nvPr/>
        </p:nvSpPr>
        <p:spPr>
          <a:xfrm>
            <a:off x="208788" y="3664758"/>
            <a:ext cx="8823960" cy="1692771"/>
          </a:xfrm>
          <a:prstGeom prst="rect">
            <a:avLst/>
          </a:prstGeom>
          <a:ln>
            <a:noFill/>
          </a:ln>
        </p:spPr>
        <p:txBody>
          <a:bodyPr wrap="square" lIns="180000" rIns="180000">
            <a:spAutoFit/>
          </a:bodyPr>
          <a:lstStyle/>
          <a:p>
            <a:pPr marL="358775" indent="-358775" algn="just"/>
            <a:r>
              <a:rPr lang="ja-JP" altLang="en-US" dirty="0"/>
              <a:t>　◆食習慣や食への態度及び意識等、児童生徒の実態に応じた食に関する指導の目標を設定することが重要</a:t>
            </a:r>
          </a:p>
          <a:p>
            <a:pPr marL="358775" indent="-358775" algn="just">
              <a:spcBef>
                <a:spcPts val="600"/>
              </a:spcBef>
            </a:pPr>
            <a:r>
              <a:rPr lang="ja-JP" altLang="en-US" dirty="0"/>
              <a:t>　◆食事の重要性、生産者への感謝、食事を通じた人間関係形成、食文化などの食育の視点を計画に位置づけることが大切</a:t>
            </a:r>
          </a:p>
          <a:p>
            <a:pPr marL="182563" indent="-182563" algn="just">
              <a:spcBef>
                <a:spcPts val="600"/>
              </a:spcBef>
            </a:pPr>
            <a:r>
              <a:rPr lang="ja-JP" altLang="en-US" dirty="0"/>
              <a:t>　◆食に関する指導の実践を評価し、次年度の計画に生かすことが必要</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785863554"/>
              </p:ext>
            </p:extLst>
          </p:nvPr>
        </p:nvGraphicFramePr>
        <p:xfrm>
          <a:off x="147066" y="144906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50064881"/>
              </p:ext>
            </p:extLst>
          </p:nvPr>
        </p:nvGraphicFramePr>
        <p:xfrm>
          <a:off x="147066" y="1849532"/>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食に関する指導計画の必要性を理解し、実施している。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100" baseline="0" dirty="0">
                          <a:solidFill>
                            <a:srgbClr val="FF0000"/>
                          </a:solidFill>
                          <a:latin typeface="+mn-ea"/>
                          <a:ea typeface="+mn-ea"/>
                        </a:rPr>
                        <a:t>指導計画の立案</a:t>
                      </a:r>
                      <a:r>
                        <a:rPr kumimoji="1" lang="ja-JP" altLang="en-US" sz="2000" b="1" spc="-100" baseline="0" dirty="0">
                          <a:latin typeface="+mn-ea"/>
                          <a:ea typeface="+mn-ea"/>
                        </a:rPr>
                        <a:t>や全校的な食育の推進体制において、</a:t>
                      </a:r>
                      <a:r>
                        <a:rPr kumimoji="1" lang="ja-JP" altLang="en-US" sz="2000" b="1" spc="-100" baseline="0" dirty="0">
                          <a:solidFill>
                            <a:srgbClr val="FF0000"/>
                          </a:solidFill>
                          <a:latin typeface="+mn-ea"/>
                          <a:ea typeface="+mn-ea"/>
                        </a:rPr>
                        <a:t>教職員の連携</a:t>
                      </a:r>
                      <a:r>
                        <a:rPr kumimoji="1" lang="ja-JP" altLang="en-US" sz="2000" b="1" spc="-100" baseline="0" dirty="0">
                          <a:latin typeface="+mn-ea"/>
                          <a:ea typeface="+mn-ea"/>
                        </a:rPr>
                        <a:t>をコーディネートしている。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指導計画に基づいた</a:t>
                      </a:r>
                      <a:r>
                        <a:rPr kumimoji="1" lang="ja-JP" altLang="en-US" sz="2000" b="1" spc="-100" baseline="0" dirty="0">
                          <a:solidFill>
                            <a:srgbClr val="FF0000"/>
                          </a:solidFill>
                          <a:latin typeface="+mn-ea"/>
                          <a:ea typeface="+mn-ea"/>
                        </a:rPr>
                        <a:t>食育を実施・評価し、改善の中心的な役割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食育の視点を大切にしつつ、児童生徒の食に関する課題を明確にし、課題を解決するための全体計画を作成するとともに、教職員の連携による推進と評価・改善の中心的な役割が求められます。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7035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45177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1779"/>
            <a:ext cx="389021" cy="389021"/>
          </a:xfrm>
          <a:prstGeom prst="rect">
            <a:avLst/>
          </a:prstGeom>
        </p:spPr>
      </p:pic>
      <p:sp>
        <p:nvSpPr>
          <p:cNvPr id="22" name="テキスト ボックス 21"/>
          <p:cNvSpPr txBox="1"/>
          <p:nvPr/>
        </p:nvSpPr>
        <p:spPr>
          <a:xfrm>
            <a:off x="-128016" y="3295426"/>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3E352938-3628-3617-3A02-80E3A31983E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12DEC1A4-4D87-E1EE-9104-97ACB52F4B8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97A0D8FC-4218-4AE2-B246-867490E6AE8C}"/>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F84B77F5-BA34-7ACF-7875-B755C086CA40}"/>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B5FB6575-FF52-C9F4-A171-45D02776E59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21AC604E-EEAD-C036-A885-3036643F37B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72B7ADA8-85BF-96C7-7C2B-DB9525450F9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CD7A48E9-A5DA-F65E-0287-7C4744A9AFE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7C4F319D-7C70-FB1A-91CA-A0F931B101C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41347A51-70C1-1FFE-497E-583D38076C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C6ED595B-D731-FD14-5C07-0C34992ED8B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83957264-7D17-DEA6-2D7B-D1EFF020F99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68B17F5D-507A-B4E2-7BC8-122782B398F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E02758D5-D763-77A2-423F-44F361AE288F}"/>
              </a:ext>
            </a:extLst>
          </p:cNvPr>
          <p:cNvSpPr txBox="1"/>
          <p:nvPr/>
        </p:nvSpPr>
        <p:spPr>
          <a:xfrm>
            <a:off x="237814" y="1500471"/>
            <a:ext cx="2835324" cy="165970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653E28ED-2FB6-79DA-3011-594FF26B7F60}"/>
              </a:ext>
            </a:extLst>
          </p:cNvPr>
          <p:cNvSpPr txBox="1"/>
          <p:nvPr/>
        </p:nvSpPr>
        <p:spPr>
          <a:xfrm>
            <a:off x="3149536" y="1503521"/>
            <a:ext cx="2829626" cy="1656652"/>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0B954937-DB86-8FA2-455A-B38B800954C2}"/>
              </a:ext>
            </a:extLst>
          </p:cNvPr>
          <p:cNvSpPr txBox="1"/>
          <p:nvPr/>
        </p:nvSpPr>
        <p:spPr>
          <a:xfrm>
            <a:off x="6073806" y="1444560"/>
            <a:ext cx="2829626" cy="165665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15343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753361"/>
            <a:ext cx="9689280" cy="646331"/>
          </a:xfrm>
          <a:prstGeom prst="rect">
            <a:avLst/>
          </a:prstGeom>
          <a:noFill/>
        </p:spPr>
        <p:txBody>
          <a:bodyPr wrap="square" rtlCol="0">
            <a:spAutoFit/>
          </a:bodyPr>
          <a:lstStyle/>
          <a:p>
            <a:r>
              <a:rPr kumimoji="1" lang="ja-JP" altLang="en-US" sz="1700" b="1" dirty="0"/>
              <a:t>栄養教諭として必要な専門性</a:t>
            </a:r>
            <a:r>
              <a:rPr kumimoji="1" lang="ja-JP" altLang="en-US" sz="1600" b="1" dirty="0"/>
              <a:t>　</a:t>
            </a:r>
            <a:r>
              <a:rPr kumimoji="1" lang="ja-JP" altLang="en-US" sz="3600" b="1" dirty="0"/>
              <a:t>学校給食の時間における指導</a:t>
            </a:r>
          </a:p>
        </p:txBody>
      </p:sp>
      <p:sp>
        <p:nvSpPr>
          <p:cNvPr id="21" name="正方形/長方形 20"/>
          <p:cNvSpPr/>
          <p:nvPr/>
        </p:nvSpPr>
        <p:spPr>
          <a:xfrm>
            <a:off x="208788" y="3593335"/>
            <a:ext cx="8823960" cy="1615827"/>
          </a:xfrm>
          <a:prstGeom prst="rect">
            <a:avLst/>
          </a:prstGeom>
          <a:ln>
            <a:noFill/>
          </a:ln>
        </p:spPr>
        <p:txBody>
          <a:bodyPr wrap="square" lIns="180000" rIns="180000">
            <a:spAutoFit/>
          </a:bodyPr>
          <a:lstStyle/>
          <a:p>
            <a:pPr marL="358775" indent="-358775" algn="just"/>
            <a:r>
              <a:rPr lang="ja-JP" altLang="en-US" dirty="0"/>
              <a:t>　◆給食に使用している食品を活用して、食料の生産、流通、消費について理解させたり、献立を活用して食品の種類や特徴、栄養のバランスのとれた食事などについて指導したりできる。</a:t>
            </a:r>
          </a:p>
          <a:p>
            <a:pPr marL="358775" indent="-358775" algn="just">
              <a:spcBef>
                <a:spcPts val="600"/>
              </a:spcBef>
            </a:pPr>
            <a:r>
              <a:rPr lang="ja-JP" altLang="en-US" dirty="0"/>
              <a:t>　◆季節や地域の行事にちなんだ行事食を提供するなど、食事という実体験を通して食に関する知識及び理解、関心を深めることができる。</a:t>
            </a:r>
          </a:p>
        </p:txBody>
      </p:sp>
      <p:sp>
        <p:nvSpPr>
          <p:cNvPr id="32" name="テキスト ボックス 31"/>
          <p:cNvSpPr txBox="1"/>
          <p:nvPr/>
        </p:nvSpPr>
        <p:spPr>
          <a:xfrm>
            <a:off x="-128016" y="537145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3368803726"/>
              </p:ext>
            </p:extLst>
          </p:nvPr>
        </p:nvGraphicFramePr>
        <p:xfrm>
          <a:off x="150483" y="140180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44944325"/>
              </p:ext>
            </p:extLst>
          </p:nvPr>
        </p:nvGraphicFramePr>
        <p:xfrm>
          <a:off x="150483" y="1802267"/>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学校給食の献立や使用されている食品を活用し、効果的な指導を行っている。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給食時の指導計画を示し、</a:t>
                      </a:r>
                      <a:r>
                        <a:rPr kumimoji="1" lang="ja-JP" altLang="en-US" sz="2000" b="1" spc="-100" baseline="0" dirty="0">
                          <a:solidFill>
                            <a:srgbClr val="FF0000"/>
                          </a:solidFill>
                          <a:latin typeface="+mn-ea"/>
                          <a:ea typeface="+mn-ea"/>
                        </a:rPr>
                        <a:t>学校給食の教材化</a:t>
                      </a:r>
                      <a:r>
                        <a:rPr kumimoji="1" lang="ja-JP" altLang="en-US" sz="2000" b="1" spc="-100" baseline="0" dirty="0">
                          <a:latin typeface="+mn-ea"/>
                          <a:ea typeface="+mn-ea"/>
                        </a:rPr>
                        <a:t>を図っている。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学校給食の時間における食に関する指導について、</a:t>
                      </a:r>
                      <a:r>
                        <a:rPr kumimoji="1" lang="ja-JP" altLang="en-US" sz="2000" b="1" spc="-100" baseline="0" dirty="0">
                          <a:solidFill>
                            <a:srgbClr val="FF0000"/>
                          </a:solidFill>
                          <a:latin typeface="+mn-ea"/>
                          <a:ea typeface="+mn-ea"/>
                        </a:rPr>
                        <a:t>教職員への指導的役割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食に関する正しい知識をもち、地域の食文化や特産物について情報をデータとして整理しておくなど、食育実践や学級担任への教材提供などにおいて効果的な指導を行えるよう努めることが求められます。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42309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404514"/>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404514"/>
            <a:ext cx="389021" cy="389021"/>
          </a:xfrm>
          <a:prstGeom prst="rect">
            <a:avLst/>
          </a:prstGeom>
        </p:spPr>
      </p:pic>
      <p:sp>
        <p:nvSpPr>
          <p:cNvPr id="22" name="テキスト ボックス 21"/>
          <p:cNvSpPr txBox="1"/>
          <p:nvPr/>
        </p:nvSpPr>
        <p:spPr>
          <a:xfrm>
            <a:off x="-128016" y="3220185"/>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A3EC247E-A062-7BB2-4644-1030EFD373C3}"/>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7197B1F1-D193-040E-0826-470E71F58A55}"/>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D9F10C59-B6B9-63F4-EE1D-BEB5B9FDF3F7}"/>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12BAE9DE-4579-CABC-2A30-7D5999401D4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CAFD9C38-A320-E4A3-4C30-0A708DCEDFF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582DC5C5-1B88-4D30-8AF2-EADBAEC522F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90BCEC06-048C-73D0-27C1-BB51826DD84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270861D0-A3B1-F7DF-AC5E-AABFF854442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7C969948-C98F-29AF-2029-BFAEAF3E51E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F46CAA77-E2D8-7741-260C-32DA912B649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C6C5372F-9266-95AE-2DB9-E5CFF66E327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644978A8-843E-A5D7-B5AC-B0D59F4C86F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EBC56DA2-8E4C-B27F-7318-00E7C42F116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2A7989D9-B7C9-4EA2-3EC1-E5145C120D87}"/>
              </a:ext>
            </a:extLst>
          </p:cNvPr>
          <p:cNvSpPr txBox="1"/>
          <p:nvPr/>
        </p:nvSpPr>
        <p:spPr>
          <a:xfrm>
            <a:off x="208788" y="1404514"/>
            <a:ext cx="2836070" cy="1653375"/>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1F75A07C-9A21-C99F-A135-3A35ECAA14D1}"/>
              </a:ext>
            </a:extLst>
          </p:cNvPr>
          <p:cNvSpPr txBox="1"/>
          <p:nvPr/>
        </p:nvSpPr>
        <p:spPr>
          <a:xfrm>
            <a:off x="3190631" y="1397296"/>
            <a:ext cx="2836070" cy="1660594"/>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C5CFA799-BD82-B85A-E785-9EE95D70DCFD}"/>
              </a:ext>
            </a:extLst>
          </p:cNvPr>
          <p:cNvSpPr txBox="1"/>
          <p:nvPr/>
        </p:nvSpPr>
        <p:spPr>
          <a:xfrm>
            <a:off x="6073806" y="1423091"/>
            <a:ext cx="2836070" cy="1660595"/>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65341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44474" y="671497"/>
            <a:ext cx="7734300"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教科等における指導</a:t>
            </a:r>
          </a:p>
        </p:txBody>
      </p:sp>
      <p:sp>
        <p:nvSpPr>
          <p:cNvPr id="21" name="正方形/長方形 20"/>
          <p:cNvSpPr/>
          <p:nvPr/>
        </p:nvSpPr>
        <p:spPr>
          <a:xfrm>
            <a:off x="160020" y="3539112"/>
            <a:ext cx="8823960" cy="1892826"/>
          </a:xfrm>
          <a:prstGeom prst="rect">
            <a:avLst/>
          </a:prstGeom>
          <a:ln>
            <a:noFill/>
          </a:ln>
        </p:spPr>
        <p:txBody>
          <a:bodyPr wrap="square" lIns="180000" rIns="180000">
            <a:spAutoFit/>
          </a:bodyPr>
          <a:lstStyle/>
          <a:p>
            <a:pPr marL="358775" indent="-358775" algn="just"/>
            <a:r>
              <a:rPr lang="ja-JP" altLang="en-US" dirty="0"/>
              <a:t>　◆家庭科、道徳、特活などの教科等の目標や内容、教材や題材、学習活動などを食に関する指導と関連付けて指導することにより、学校としての食育の充実を図ることができる。</a:t>
            </a:r>
            <a:endParaRPr lang="en-US" altLang="ja-JP" dirty="0"/>
          </a:p>
          <a:p>
            <a:pPr marL="358775" indent="-358775" algn="just">
              <a:spcBef>
                <a:spcPts val="600"/>
              </a:spcBef>
            </a:pPr>
            <a:r>
              <a:rPr lang="ja-JP" altLang="en-US" dirty="0"/>
              <a:t>　◆各教科等の学習では、各教科等の目標がよりよく達成されることを一義的に考え、食育に関する評価については、児童生徒の変容を食育の視点で見取ることが必要である。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3134411848"/>
              </p:ext>
            </p:extLst>
          </p:nvPr>
        </p:nvGraphicFramePr>
        <p:xfrm>
          <a:off x="147066" y="130400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48308695"/>
              </p:ext>
            </p:extLst>
          </p:nvPr>
        </p:nvGraphicFramePr>
        <p:xfrm>
          <a:off x="147066" y="1704471"/>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教科等の内容やねらいを理解</a:t>
                      </a:r>
                      <a:r>
                        <a:rPr kumimoji="1" lang="ja-JP" altLang="en-US" sz="2000" b="1" spc="-100" dirty="0">
                          <a:latin typeface="+mn-ea"/>
                        </a:rPr>
                        <a:t>し、専門性を生かした食に関する指導を行っている。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100" baseline="0" dirty="0">
                          <a:solidFill>
                            <a:srgbClr val="FF0000"/>
                          </a:solidFill>
                          <a:latin typeface="+mn-ea"/>
                          <a:ea typeface="+mn-ea"/>
                        </a:rPr>
                        <a:t>教職員と連携</a:t>
                      </a:r>
                      <a:r>
                        <a:rPr kumimoji="1" lang="ja-JP" altLang="en-US" sz="2000" b="1" spc="-100" baseline="0" dirty="0">
                          <a:latin typeface="+mn-ea"/>
                          <a:ea typeface="+mn-ea"/>
                        </a:rPr>
                        <a:t>して、教科等での食に関する指導の内容、評価の計画作成を行っている。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教科等での食に関する指導の</a:t>
                      </a:r>
                      <a:r>
                        <a:rPr kumimoji="1" lang="ja-JP" altLang="en-US" sz="2000" b="1" spc="-100" baseline="0" dirty="0">
                          <a:solidFill>
                            <a:srgbClr val="FF0000"/>
                          </a:solidFill>
                          <a:latin typeface="+mn-ea"/>
                          <a:ea typeface="+mn-ea"/>
                        </a:rPr>
                        <a:t>内容・評価について、的確な助言</a:t>
                      </a:r>
                      <a:r>
                        <a:rPr kumimoji="1" lang="ja-JP" altLang="en-US" sz="2000" b="1" spc="-100" baseline="0" dirty="0">
                          <a:latin typeface="+mn-ea"/>
                          <a:ea typeface="+mn-ea"/>
                        </a:rPr>
                        <a:t>を行っている。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各教科等の内容ねらいを踏まえ、食に関する指導内容と関連付けた効果的な指導を、各教科を担当する教員と連携して推進していくことが求められます。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2529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067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06718"/>
            <a:ext cx="389021" cy="389021"/>
          </a:xfrm>
          <a:prstGeom prst="rect">
            <a:avLst/>
          </a:prstGeom>
        </p:spPr>
      </p:pic>
      <p:sp>
        <p:nvSpPr>
          <p:cNvPr id="22" name="テキスト ボックス 21"/>
          <p:cNvSpPr txBox="1"/>
          <p:nvPr/>
        </p:nvSpPr>
        <p:spPr>
          <a:xfrm>
            <a:off x="-128016" y="316231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2FB515C6-AC7D-9F6B-711A-A06007998892}"/>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3ABB17A0-5612-1786-31F9-8F564E0D628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FC383B65-D1FE-7896-DE18-FD61F5157017}"/>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82C5F9F6-95C7-60D8-AF00-B24E03100E00}"/>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EB069BBA-B49F-014F-1559-027D534C112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84AB9245-465E-8734-7256-2CF46D2B113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F407626F-F34D-1C7D-AE69-D0E44E9A232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37938A8-FD9C-4143-A336-9D021F8F81A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5A3FF1F1-E23A-8E0D-B37A-1A08A23B4E1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46B93CB6-C333-33CA-3E0E-2BC79F73CA3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3E3120D2-5449-E9E5-7899-31152B0DDE2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1DED46FB-CA42-1B2A-114D-428AA3893B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A8DECFDA-3095-4B22-9D60-875758C5A4D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166C44C2-8E09-975F-1E34-A6253AEAFC58}"/>
              </a:ext>
            </a:extLst>
          </p:cNvPr>
          <p:cNvSpPr txBox="1"/>
          <p:nvPr/>
        </p:nvSpPr>
        <p:spPr>
          <a:xfrm>
            <a:off x="248077" y="1331428"/>
            <a:ext cx="2834488" cy="1683684"/>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599C986-EC12-4DF3-C319-980A38353A99}"/>
              </a:ext>
            </a:extLst>
          </p:cNvPr>
          <p:cNvSpPr txBox="1"/>
          <p:nvPr/>
        </p:nvSpPr>
        <p:spPr>
          <a:xfrm>
            <a:off x="3082565" y="1325295"/>
            <a:ext cx="2896597" cy="1683685"/>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1DA89237-DD27-3406-FD6F-65CD3DE40EF2}"/>
              </a:ext>
            </a:extLst>
          </p:cNvPr>
          <p:cNvSpPr txBox="1"/>
          <p:nvPr/>
        </p:nvSpPr>
        <p:spPr>
          <a:xfrm>
            <a:off x="6061512" y="1331427"/>
            <a:ext cx="2896597" cy="167755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09305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8" name="オブジェクト 67"/>
          <p:cNvGraphicFramePr>
            <a:graphicFrameLocks noChangeAspect="1"/>
          </p:cNvGraphicFramePr>
          <p:nvPr>
            <p:extLst>
              <p:ext uri="{D42A27DB-BD31-4B8C-83A1-F6EECF244321}">
                <p14:modId xmlns:p14="http://schemas.microsoft.com/office/powerpoint/2010/main" val="902870823"/>
              </p:ext>
            </p:extLst>
          </p:nvPr>
        </p:nvGraphicFramePr>
        <p:xfrm>
          <a:off x="270433" y="3344254"/>
          <a:ext cx="3042703" cy="4587351"/>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270433" y="3344254"/>
                        <a:ext cx="3042703" cy="4587351"/>
                      </a:xfrm>
                      <a:prstGeom prst="rect">
                        <a:avLst/>
                      </a:prstGeom>
                      <a:solidFill>
                        <a:schemeClr val="bg1"/>
                      </a:solidFill>
                    </p:spPr>
                  </p:pic>
                </p:oleObj>
              </mc:Fallback>
            </mc:AlternateContent>
          </a:graphicData>
        </a:graphic>
      </p:graphicFrame>
      <p:pic>
        <p:nvPicPr>
          <p:cNvPr id="2" name="図 1"/>
          <p:cNvPicPr>
            <a:picLocks noChangeAspect="1"/>
          </p:cNvPicPr>
          <p:nvPr/>
        </p:nvPicPr>
        <p:blipFill rotWithShape="1">
          <a:blip r:embed="rId4"/>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297732" y="4431743"/>
            <a:ext cx="3054112" cy="31399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dirty="0"/>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3" name="グループ化 2">
            <a:extLst>
              <a:ext uri="{FF2B5EF4-FFF2-40B4-BE49-F238E27FC236}">
                <a16:creationId xmlns:a16="http://schemas.microsoft.com/office/drawing/2014/main" id="{3666EF8B-0BD2-4819-17A2-7E35D61EB759}"/>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E46BDB6A-CC8B-9A36-1916-C9AA7171B1B4}"/>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F18C9CA1-4805-A744-EAEE-C53473744740}"/>
                  </a:ext>
                </a:extLst>
              </p:cNvPr>
              <p:cNvGrpSpPr/>
              <p:nvPr/>
            </p:nvGrpSpPr>
            <p:grpSpPr>
              <a:xfrm>
                <a:off x="150483" y="75115"/>
                <a:ext cx="6953733" cy="402824"/>
                <a:chOff x="9330690" y="4935897"/>
                <a:chExt cx="6953733" cy="402824"/>
              </a:xfrm>
            </p:grpSpPr>
            <p:sp>
              <p:nvSpPr>
                <p:cNvPr id="16" name="額縁 24">
                  <a:hlinkClick r:id="" action="ppaction://hlinkshowjump?jump=firstslide"/>
                  <a:extLst>
                    <a:ext uri="{FF2B5EF4-FFF2-40B4-BE49-F238E27FC236}">
                      <a16:creationId xmlns:a16="http://schemas.microsoft.com/office/drawing/2014/main" id="{BA7F1142-2991-D213-1E8C-7E769FC8A89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1" action="ppaction://hlinksldjump"/>
                  <a:extLst>
                    <a:ext uri="{FF2B5EF4-FFF2-40B4-BE49-F238E27FC236}">
                      <a16:creationId xmlns:a16="http://schemas.microsoft.com/office/drawing/2014/main" id="{931F4373-307E-C284-5DD2-3D11ED7CD63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2" action="ppaction://hlinksldjump"/>
                  <a:extLst>
                    <a:ext uri="{FF2B5EF4-FFF2-40B4-BE49-F238E27FC236}">
                      <a16:creationId xmlns:a16="http://schemas.microsoft.com/office/drawing/2014/main" id="{6E918323-84DE-751D-DAA0-2D62E1B26B8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3" action="ppaction://hlinksldjump"/>
                  <a:extLst>
                    <a:ext uri="{FF2B5EF4-FFF2-40B4-BE49-F238E27FC236}">
                      <a16:creationId xmlns:a16="http://schemas.microsoft.com/office/drawing/2014/main" id="{E397EB49-50C9-8F62-A6E0-0C5CA68C6D4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4" action="ppaction://hlinksldjump"/>
                  <a:extLst>
                    <a:ext uri="{FF2B5EF4-FFF2-40B4-BE49-F238E27FC236}">
                      <a16:creationId xmlns:a16="http://schemas.microsoft.com/office/drawing/2014/main" id="{FDDDAE12-AC74-7E91-3E24-EB66450F9FC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5"/>
                  <a:extLst>
                    <a:ext uri="{FF2B5EF4-FFF2-40B4-BE49-F238E27FC236}">
                      <a16:creationId xmlns:a16="http://schemas.microsoft.com/office/drawing/2014/main" id="{F996734C-C39B-35DD-2963-9373F92BA0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6" action="ppaction://hlinksldjump"/>
                  <a:extLst>
                    <a:ext uri="{FF2B5EF4-FFF2-40B4-BE49-F238E27FC236}">
                      <a16:creationId xmlns:a16="http://schemas.microsoft.com/office/drawing/2014/main" id="{2BABE199-0FF8-9BA9-D971-96F210ACAFA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22">
                <a:hlinkClick r:id="rId17" action="ppaction://hlinksldjump"/>
                <a:extLst>
                  <a:ext uri="{FF2B5EF4-FFF2-40B4-BE49-F238E27FC236}">
                    <a16:creationId xmlns:a16="http://schemas.microsoft.com/office/drawing/2014/main" id="{E8EBC3F3-EE6F-FB34-D0B0-D64331BA41B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23">
              <a:hlinkClick r:id="rId18" action="ppaction://hlinksldjump"/>
              <a:extLst>
                <a:ext uri="{FF2B5EF4-FFF2-40B4-BE49-F238E27FC236}">
                  <a16:creationId xmlns:a16="http://schemas.microsoft.com/office/drawing/2014/main" id="{83EC02CB-6E06-4875-61FA-FFA35834347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4043" y="717659"/>
            <a:ext cx="8430006"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個に応じた対応・指導</a:t>
            </a:r>
          </a:p>
        </p:txBody>
      </p:sp>
      <p:sp>
        <p:nvSpPr>
          <p:cNvPr id="21" name="正方形/長方形 20"/>
          <p:cNvSpPr/>
          <p:nvPr/>
        </p:nvSpPr>
        <p:spPr>
          <a:xfrm>
            <a:off x="199644" y="3655544"/>
            <a:ext cx="8823960" cy="1615827"/>
          </a:xfrm>
          <a:prstGeom prst="rect">
            <a:avLst/>
          </a:prstGeom>
          <a:ln>
            <a:noFill/>
          </a:ln>
        </p:spPr>
        <p:txBody>
          <a:bodyPr wrap="square" lIns="180000" rIns="180000">
            <a:spAutoFit/>
          </a:bodyPr>
          <a:lstStyle/>
          <a:p>
            <a:pPr marL="358775" indent="-358775" algn="just"/>
            <a:r>
              <a:rPr lang="ja-JP" altLang="en-US" dirty="0"/>
              <a:t>　◆学級担任、養護教諭等と連携を図り、栄養教諭の専門性を生かした個別的な相談指導が必要な児童生徒のアセスメントを実施することが必要</a:t>
            </a:r>
          </a:p>
          <a:p>
            <a:pPr marL="358775" indent="-358775" algn="just"/>
            <a:r>
              <a:rPr lang="ja-JP" altLang="en-US" dirty="0"/>
              <a:t>　◆食物アレルギーや摂食障害など医学的な対応を要するものは、主治医や専門医とも連携をとりながら対応することが必要</a:t>
            </a:r>
          </a:p>
          <a:p>
            <a:pPr marL="182563" indent="-182563" algn="just">
              <a:spcBef>
                <a:spcPts val="600"/>
              </a:spcBef>
            </a:pPr>
            <a:r>
              <a:rPr lang="ja-JP" altLang="en-US" dirty="0"/>
              <a:t>　◆生活習慣や心に関する問題も想定される。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783486436"/>
              </p:ext>
            </p:extLst>
          </p:nvPr>
        </p:nvGraphicFramePr>
        <p:xfrm>
          <a:off x="149046" y="1330468"/>
          <a:ext cx="8820000" cy="396240"/>
        </p:xfrm>
        <a:graphic>
          <a:graphicData uri="http://schemas.openxmlformats.org/drawingml/2006/table">
            <a:tbl>
              <a:tblPr firstRow="1" bandRow="1">
                <a:tableStyleId>{5940675A-B579-460E-94D1-54222C63F5DA}</a:tableStyleId>
              </a:tblPr>
              <a:tblGrid>
                <a:gridCol w="2844000">
                  <a:extLst>
                    <a:ext uri="{9D8B030D-6E8A-4147-A177-3AD203B41FA5}">
                      <a16:colId xmlns:a16="http://schemas.microsoft.com/office/drawing/2014/main" val="3105154385"/>
                    </a:ext>
                  </a:extLst>
                </a:gridCol>
                <a:gridCol w="2880000">
                  <a:extLst>
                    <a:ext uri="{9D8B030D-6E8A-4147-A177-3AD203B41FA5}">
                      <a16:colId xmlns:a16="http://schemas.microsoft.com/office/drawing/2014/main" val="22628814"/>
                    </a:ext>
                  </a:extLst>
                </a:gridCol>
                <a:gridCol w="3096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850202639"/>
              </p:ext>
            </p:extLst>
          </p:nvPr>
        </p:nvGraphicFramePr>
        <p:xfrm>
          <a:off x="149046" y="1730931"/>
          <a:ext cx="8820000" cy="1310640"/>
        </p:xfrm>
        <a:graphic>
          <a:graphicData uri="http://schemas.openxmlformats.org/drawingml/2006/table">
            <a:tbl>
              <a:tblPr firstRow="1" bandRow="1">
                <a:tableStyleId>{5940675A-B579-460E-94D1-54222C63F5DA}</a:tableStyleId>
              </a:tblPr>
              <a:tblGrid>
                <a:gridCol w="2844000">
                  <a:extLst>
                    <a:ext uri="{9D8B030D-6E8A-4147-A177-3AD203B41FA5}">
                      <a16:colId xmlns:a16="http://schemas.microsoft.com/office/drawing/2014/main" val="3105154385"/>
                    </a:ext>
                  </a:extLst>
                </a:gridCol>
                <a:gridCol w="2880000">
                  <a:extLst>
                    <a:ext uri="{9D8B030D-6E8A-4147-A177-3AD203B41FA5}">
                      <a16:colId xmlns:a16="http://schemas.microsoft.com/office/drawing/2014/main" val="22628814"/>
                    </a:ext>
                  </a:extLst>
                </a:gridCol>
                <a:gridCol w="3096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児童生徒の課題を把握し、</a:t>
                      </a:r>
                      <a:r>
                        <a:rPr kumimoji="1" lang="ja-JP" altLang="en-US" sz="2000" b="1" spc="-100" dirty="0">
                          <a:solidFill>
                            <a:srgbClr val="FF0000"/>
                          </a:solidFill>
                          <a:latin typeface="+mn-ea"/>
                        </a:rPr>
                        <a:t>教職員や保護者と連携して対応</a:t>
                      </a:r>
                      <a:r>
                        <a:rPr kumimoji="1" lang="ja-JP" altLang="en-US" sz="2000" b="1" spc="-100" dirty="0">
                          <a:latin typeface="+mn-ea"/>
                        </a:rPr>
                        <a:t>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健康状況に応じて</a:t>
                      </a:r>
                      <a:r>
                        <a:rPr kumimoji="1" lang="ja-JP" altLang="en-US" sz="2000" b="1" spc="-100" baseline="0" dirty="0">
                          <a:latin typeface="+mn-ea"/>
                          <a:ea typeface="+mn-ea"/>
                        </a:rPr>
                        <a:t>、教職員や保護者と連携して対応・指導を行っている。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課題を総合的にとらえ</a:t>
                      </a:r>
                      <a:r>
                        <a:rPr kumimoji="1" lang="ja-JP" altLang="en-US" sz="2000" b="1" spc="-100" baseline="0" dirty="0">
                          <a:latin typeface="+mn-ea"/>
                          <a:ea typeface="+mn-ea"/>
                        </a:rPr>
                        <a:t>、教職員や保護者と連携し、専門的見地から対応・指導している。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教職員、保護者、主治医等との連携を図り、課題の背景を総合的に判断した上で、栄養教諭としての専門性を生かした個に応じた相談・指導を計画的に実施することが求められます。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860" y="135175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1909" y="13331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2819" y="1333178"/>
            <a:ext cx="389021" cy="389021"/>
          </a:xfrm>
          <a:prstGeom prst="rect">
            <a:avLst/>
          </a:prstGeom>
        </p:spPr>
      </p:pic>
      <p:sp>
        <p:nvSpPr>
          <p:cNvPr id="22" name="テキスト ボックス 21"/>
          <p:cNvSpPr txBox="1"/>
          <p:nvPr/>
        </p:nvSpPr>
        <p:spPr>
          <a:xfrm>
            <a:off x="-128016" y="3272061"/>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3BAC2C33-5B3D-178A-66C2-1C7BCA4F1B86}"/>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C6CEC740-4D5E-0302-A3CA-F46ED83CDDCF}"/>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CC7A3EE-1EFB-D6F9-F1C0-0FB309C0D2C5}"/>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02AD647C-6758-403A-EC70-6A230F4CDBC5}"/>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18BADC31-5382-D0B7-5187-782537799B5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A758D09F-2189-A297-3B36-C7B00F5ABA0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F6FD685F-699D-2DE9-4FD9-EF35D2C67F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2E34FDE-936C-A990-70C5-BE0949EF53B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2C5B8A2C-7D09-924A-5862-11C1552FEA9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13994B7E-50D0-2B02-EFB4-515D419F97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344775A0-AA64-F66A-1B5B-B7D66174021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692EA805-6BDF-C279-2FD0-09D31FB8FAC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1B597452-50D2-0A4A-20F5-449B67DA39B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B63A8B2A-0265-F987-BF9F-BE6AF0740E1F}"/>
              </a:ext>
            </a:extLst>
          </p:cNvPr>
          <p:cNvSpPr txBox="1"/>
          <p:nvPr/>
        </p:nvSpPr>
        <p:spPr>
          <a:xfrm>
            <a:off x="199643" y="1363990"/>
            <a:ext cx="2807507" cy="167758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32E755C1-A778-403F-D908-FF2677D29C4B}"/>
              </a:ext>
            </a:extLst>
          </p:cNvPr>
          <p:cNvSpPr txBox="1"/>
          <p:nvPr/>
        </p:nvSpPr>
        <p:spPr>
          <a:xfrm>
            <a:off x="3028577" y="1351756"/>
            <a:ext cx="2807507" cy="1689816"/>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54437F05-3FA0-0521-22E5-519A920160F3}"/>
              </a:ext>
            </a:extLst>
          </p:cNvPr>
          <p:cNvSpPr txBox="1"/>
          <p:nvPr/>
        </p:nvSpPr>
        <p:spPr>
          <a:xfrm>
            <a:off x="5886681" y="1333178"/>
            <a:ext cx="3031768" cy="170839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409896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66680" y="767033"/>
            <a:ext cx="6527491"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栄養管理</a:t>
            </a:r>
          </a:p>
        </p:txBody>
      </p:sp>
      <p:sp>
        <p:nvSpPr>
          <p:cNvPr id="21" name="正方形/長方形 20"/>
          <p:cNvSpPr/>
          <p:nvPr/>
        </p:nvSpPr>
        <p:spPr>
          <a:xfrm>
            <a:off x="204426" y="3851560"/>
            <a:ext cx="8823960" cy="1277273"/>
          </a:xfrm>
          <a:prstGeom prst="rect">
            <a:avLst/>
          </a:prstGeom>
          <a:ln>
            <a:noFill/>
          </a:ln>
        </p:spPr>
        <p:txBody>
          <a:bodyPr wrap="square" lIns="180000" rIns="180000">
            <a:spAutoFit/>
          </a:bodyPr>
          <a:lstStyle/>
          <a:p>
            <a:pPr marL="358775" indent="-358775" algn="just"/>
            <a:r>
              <a:rPr lang="ja-JP" altLang="en-US" dirty="0"/>
              <a:t>　◆学校給食実施基準で規定されている学校給食摂取基準に基づき、適切な栄養管理を行うことが求められる。</a:t>
            </a:r>
            <a:endParaRPr lang="en-US" altLang="ja-JP" dirty="0"/>
          </a:p>
          <a:p>
            <a:pPr marL="358775" indent="-358775" algn="just">
              <a:spcBef>
                <a:spcPts val="600"/>
              </a:spcBef>
            </a:pPr>
            <a:r>
              <a:rPr lang="ja-JP" altLang="en-US" dirty="0"/>
              <a:t>　◆献立作成については、食育の観点からも地場産物の活用や郷土食を取り入れることなども求められており、栄養管理との両立が必要である。</a:t>
            </a:r>
          </a:p>
        </p:txBody>
      </p:sp>
      <p:sp>
        <p:nvSpPr>
          <p:cNvPr id="32" name="テキスト ボックス 31"/>
          <p:cNvSpPr txBox="1"/>
          <p:nvPr/>
        </p:nvSpPr>
        <p:spPr>
          <a:xfrm>
            <a:off x="-128016" y="536094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586278849"/>
              </p:ext>
            </p:extLst>
          </p:nvPr>
        </p:nvGraphicFramePr>
        <p:xfrm>
          <a:off x="131340" y="1428802"/>
          <a:ext cx="888132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45371741"/>
              </p:ext>
            </p:extLst>
          </p:nvPr>
        </p:nvGraphicFramePr>
        <p:xfrm>
          <a:off x="131340" y="1829265"/>
          <a:ext cx="888132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学校給食摂取基準を踏まえ、</a:t>
                      </a:r>
                      <a:r>
                        <a:rPr kumimoji="1" lang="ja-JP" altLang="en-US" sz="2000" b="1" spc="-100" dirty="0">
                          <a:solidFill>
                            <a:srgbClr val="FF0000"/>
                          </a:solidFill>
                          <a:latin typeface="+mn-ea"/>
                        </a:rPr>
                        <a:t>多様な食品を適切に組み合わせた献立</a:t>
                      </a:r>
                      <a:r>
                        <a:rPr kumimoji="1" lang="ja-JP" altLang="en-US" sz="2000" b="1" spc="-100" dirty="0">
                          <a:latin typeface="+mn-ea"/>
                        </a:rPr>
                        <a:t>を作成している。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児童生徒の実態や学校・</a:t>
                      </a:r>
                      <a:r>
                        <a:rPr kumimoji="1" lang="ja-JP" altLang="en-US" sz="2000" b="1" spc="-100" baseline="0" dirty="0">
                          <a:solidFill>
                            <a:srgbClr val="FF0000"/>
                          </a:solidFill>
                          <a:latin typeface="+mn-ea"/>
                          <a:ea typeface="+mn-ea"/>
                        </a:rPr>
                        <a:t>地域の特色に応じた献立</a:t>
                      </a:r>
                      <a:r>
                        <a:rPr kumimoji="1" lang="ja-JP" altLang="en-US" sz="2000" b="1" spc="-100" baseline="0" dirty="0">
                          <a:latin typeface="+mn-ea"/>
                          <a:ea typeface="+mn-ea"/>
                        </a:rPr>
                        <a:t>を作成し、施設に合わせた調理指導をしている。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地域において、献立作成や調理指導の方法に関する</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食に関する指導を効果的に行うため、地域の特色に応じた献立を作成する際、学校給食摂取基準を踏まえた適切な栄養管理を行うことが求められます。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154" y="1450089"/>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203" y="143151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113" y="1431512"/>
            <a:ext cx="389021" cy="389021"/>
          </a:xfrm>
          <a:prstGeom prst="rect">
            <a:avLst/>
          </a:prstGeom>
        </p:spPr>
      </p:pic>
      <p:sp>
        <p:nvSpPr>
          <p:cNvPr id="22" name="テキスト ボックス 21"/>
          <p:cNvSpPr txBox="1"/>
          <p:nvPr/>
        </p:nvSpPr>
        <p:spPr>
          <a:xfrm>
            <a:off x="-121849" y="3429000"/>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58065C07-736C-B36F-A00E-6DA2CFB4EED5}"/>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720F6703-5A60-21F6-FD04-7E4182C2083E}"/>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D0EBC861-4C1C-ED77-7D0C-236DA0382CD6}"/>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FCAC8731-2EA6-E3FE-E377-95FB7B4EC7C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E87CEAEE-2D6A-AB89-6251-25869DEA933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10319223-0E12-BDF9-E8D3-13EBD8949DF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244744CA-A979-B1A6-D647-4E7D7DC2EF3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466A395-6364-1F2F-AA86-090B0AE009C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B46A2E76-93FB-B445-FF5A-1AB5E69217C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7AADEEDC-26EB-B679-3FF8-6FA5C8CDE1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8BAA32A3-4358-749E-DCA0-B661CCBABB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CDD6B631-C03E-8BBB-5766-828284FFDBF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2596A758-2440-0A11-4FCA-41F2214C419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0447A4F6-62DA-CFF2-1D63-E712258B7F35}"/>
              </a:ext>
            </a:extLst>
          </p:cNvPr>
          <p:cNvSpPr txBox="1"/>
          <p:nvPr/>
        </p:nvSpPr>
        <p:spPr>
          <a:xfrm>
            <a:off x="165573" y="1465914"/>
            <a:ext cx="2869858" cy="167399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E574610-6EEA-01D5-EBB2-6F22E43BF24B}"/>
              </a:ext>
            </a:extLst>
          </p:cNvPr>
          <p:cNvSpPr txBox="1"/>
          <p:nvPr/>
        </p:nvSpPr>
        <p:spPr>
          <a:xfrm>
            <a:off x="3149536" y="1426338"/>
            <a:ext cx="2959035" cy="1713568"/>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4528D386-64F9-3E21-B296-6D0C878EDC3C}"/>
              </a:ext>
            </a:extLst>
          </p:cNvPr>
          <p:cNvSpPr txBox="1"/>
          <p:nvPr/>
        </p:nvSpPr>
        <p:spPr>
          <a:xfrm>
            <a:off x="6202699" y="1413364"/>
            <a:ext cx="2775728" cy="1713568"/>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425498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66680" y="736628"/>
            <a:ext cx="6527491"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衛生管理</a:t>
            </a:r>
          </a:p>
        </p:txBody>
      </p:sp>
      <p:sp>
        <p:nvSpPr>
          <p:cNvPr id="21" name="正方形/長方形 20"/>
          <p:cNvSpPr/>
          <p:nvPr/>
        </p:nvSpPr>
        <p:spPr>
          <a:xfrm>
            <a:off x="204426" y="3683969"/>
            <a:ext cx="8823960" cy="1477328"/>
          </a:xfrm>
          <a:prstGeom prst="rect">
            <a:avLst/>
          </a:prstGeom>
          <a:ln>
            <a:noFill/>
          </a:ln>
        </p:spPr>
        <p:txBody>
          <a:bodyPr wrap="square" lIns="180000" rIns="180000">
            <a:spAutoFit/>
          </a:bodyPr>
          <a:lstStyle/>
          <a:p>
            <a:pPr marL="358775" indent="-358775" algn="just"/>
            <a:r>
              <a:rPr lang="ja-JP" altLang="en-US" dirty="0"/>
              <a:t>　◆安心・安全な給食を実施するために、学校給食施設や教室等の衛生管理が重要である。</a:t>
            </a:r>
          </a:p>
          <a:p>
            <a:pPr marL="358775" indent="-358775" algn="just"/>
            <a:r>
              <a:rPr lang="ja-JP" altLang="en-US" dirty="0"/>
              <a:t>　◆学校給食施設及び設備の衛生、食品の衛生並びに調理員の衛生の管理について、学校給食衛生管理基準に規定されている。</a:t>
            </a:r>
          </a:p>
          <a:p>
            <a:pPr marL="182563" indent="-182563" algn="just"/>
            <a:r>
              <a:rPr lang="ja-JP" altLang="en-US" dirty="0"/>
              <a:t>　◆栄養教諭等による学級担任や調理員への指導・助言も衛生管理には重要である。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32</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73357849"/>
              </p:ext>
            </p:extLst>
          </p:nvPr>
        </p:nvGraphicFramePr>
        <p:xfrm>
          <a:off x="147066" y="1386059"/>
          <a:ext cx="888132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704890261"/>
              </p:ext>
            </p:extLst>
          </p:nvPr>
        </p:nvGraphicFramePr>
        <p:xfrm>
          <a:off x="147066" y="1786522"/>
          <a:ext cx="888132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学校給食衛生管理基準</a:t>
                      </a:r>
                      <a:r>
                        <a:rPr kumimoji="1" lang="ja-JP" altLang="en-US" sz="2000" b="1" spc="-100" dirty="0">
                          <a:latin typeface="+mn-ea"/>
                        </a:rPr>
                        <a:t>に基づき、指導・助言をしている。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給食施設や学校の課題を的確に捉え、調理から喫食までの衛生管理について</a:t>
                      </a:r>
                      <a:r>
                        <a:rPr kumimoji="1" lang="ja-JP" altLang="en-US" sz="2000" b="1" spc="-100" baseline="0" dirty="0">
                          <a:solidFill>
                            <a:srgbClr val="FF0000"/>
                          </a:solidFill>
                          <a:latin typeface="+mn-ea"/>
                          <a:ea typeface="+mn-ea"/>
                        </a:rPr>
                        <a:t>指導・助言</a:t>
                      </a:r>
                      <a:r>
                        <a:rPr kumimoji="1" lang="ja-JP" altLang="en-US" sz="2000" b="1" spc="-100" baseline="0" dirty="0">
                          <a:latin typeface="+mn-ea"/>
                          <a:ea typeface="+mn-ea"/>
                        </a:rPr>
                        <a:t>をしている。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地域において、調理場から学校での衛生管理に関する</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学校給食衛生管理基準に基づく衛生管理（学校給食施設及び設備の衛生、食品の衛生並びに学校給食調理員の衛生の管理、学級担任や学校給食調理員への指導・助言）を適切に行う力が求められる。</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734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876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8769"/>
            <a:ext cx="389021" cy="389021"/>
          </a:xfrm>
          <a:prstGeom prst="rect">
            <a:avLst/>
          </a:prstGeom>
        </p:spPr>
      </p:pic>
      <p:sp>
        <p:nvSpPr>
          <p:cNvPr id="22" name="テキスト ボックス 21"/>
          <p:cNvSpPr txBox="1"/>
          <p:nvPr/>
        </p:nvSpPr>
        <p:spPr>
          <a:xfrm>
            <a:off x="-128016" y="332996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F2074B3F-7586-F699-62D0-37C013F7A6E4}"/>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E8322FF0-1362-A7D9-AA2F-A581EEA5764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F9EDB52-7A93-D8B6-59C5-D83B8A374779}"/>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E2D2071B-E1CF-307F-0BAD-F4793D8C8F9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316B831F-FA09-6F46-1EC8-F82687E9B6E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D8233E9E-3FD6-EA14-A5DC-3BC8AB04038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A61495F3-D895-1FB1-6029-E2FDDA2921A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462B8F48-CCC8-E7CE-F9CD-02A0B2ECA55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037C9E87-6E45-C9A1-9F62-ED9ED42741A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A136A536-50E0-9582-1947-6EC23DD97BB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DE08E7D7-599B-46CE-FB0B-C031B72E370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7822CD0C-C0C4-23DD-FD04-65BC762F9C4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5D10A433-D4F4-BAC2-9B06-0CFC2E930CD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0FF83E31-B7C9-7C3A-831B-792A253E693A}"/>
              </a:ext>
            </a:extLst>
          </p:cNvPr>
          <p:cNvSpPr txBox="1"/>
          <p:nvPr/>
        </p:nvSpPr>
        <p:spPr>
          <a:xfrm>
            <a:off x="167696" y="1410569"/>
            <a:ext cx="2905442" cy="1651867"/>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F2C5DF0C-D440-0DED-6F95-DF66DE473991}"/>
              </a:ext>
            </a:extLst>
          </p:cNvPr>
          <p:cNvSpPr txBox="1"/>
          <p:nvPr/>
        </p:nvSpPr>
        <p:spPr>
          <a:xfrm>
            <a:off x="3093768" y="1387903"/>
            <a:ext cx="3080789" cy="1674534"/>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22210D53-4605-C633-E7BB-239C550AC4A7}"/>
              </a:ext>
            </a:extLst>
          </p:cNvPr>
          <p:cNvSpPr txBox="1"/>
          <p:nvPr/>
        </p:nvSpPr>
        <p:spPr>
          <a:xfrm>
            <a:off x="6202699" y="1354489"/>
            <a:ext cx="2773605" cy="1707948"/>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57547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33</a:t>
            </a:fld>
            <a:endParaRPr kumimoji="1" lang="ja-JP" altLang="en-US" dirty="0"/>
          </a:p>
        </p:txBody>
      </p:sp>
      <p:grpSp>
        <p:nvGrpSpPr>
          <p:cNvPr id="4" name="グループ化 3">
            <a:extLst>
              <a:ext uri="{FF2B5EF4-FFF2-40B4-BE49-F238E27FC236}">
                <a16:creationId xmlns:a16="http://schemas.microsoft.com/office/drawing/2014/main" id="{4B2D8F16-055E-359E-7144-90DCBD149B8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200333E-5A2E-0A83-9D95-5C2381D0479E}"/>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F6F78488-42C0-8B0C-8425-5A29874E698D}"/>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927B772D-D7A6-003A-DE6C-644F8879087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8" action="ppaction://hlinksldjump"/>
                  <a:extLst>
                    <a:ext uri="{FF2B5EF4-FFF2-40B4-BE49-F238E27FC236}">
                      <a16:creationId xmlns:a16="http://schemas.microsoft.com/office/drawing/2014/main" id="{03A84872-77A5-639A-BFEB-A3554A7A1F6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9" action="ppaction://hlinksldjump"/>
                  <a:extLst>
                    <a:ext uri="{FF2B5EF4-FFF2-40B4-BE49-F238E27FC236}">
                      <a16:creationId xmlns:a16="http://schemas.microsoft.com/office/drawing/2014/main" id="{8EFEAFB3-090D-2326-4D73-8363CB787A7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10" action="ppaction://hlinksldjump"/>
                  <a:extLst>
                    <a:ext uri="{FF2B5EF4-FFF2-40B4-BE49-F238E27FC236}">
                      <a16:creationId xmlns:a16="http://schemas.microsoft.com/office/drawing/2014/main" id="{EB7FCBC0-1A1A-7D0E-6DEC-05241825629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11" action="ppaction://hlinksldjump"/>
                  <a:extLst>
                    <a:ext uri="{FF2B5EF4-FFF2-40B4-BE49-F238E27FC236}">
                      <a16:creationId xmlns:a16="http://schemas.microsoft.com/office/drawing/2014/main" id="{79287D17-6302-BC8A-3DF8-2E20CC31C8C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2"/>
                  <a:extLst>
                    <a:ext uri="{FF2B5EF4-FFF2-40B4-BE49-F238E27FC236}">
                      <a16:creationId xmlns:a16="http://schemas.microsoft.com/office/drawing/2014/main" id="{284A5D24-3216-C371-7615-C905929F320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3" action="ppaction://hlinksldjump"/>
                  <a:extLst>
                    <a:ext uri="{FF2B5EF4-FFF2-40B4-BE49-F238E27FC236}">
                      <a16:creationId xmlns:a16="http://schemas.microsoft.com/office/drawing/2014/main" id="{6EB82C56-22C9-D781-5712-AAD2892E225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4" action="ppaction://hlinksldjump"/>
                <a:extLst>
                  <a:ext uri="{FF2B5EF4-FFF2-40B4-BE49-F238E27FC236}">
                    <a16:creationId xmlns:a16="http://schemas.microsoft.com/office/drawing/2014/main" id="{82AC4C4E-BDCF-C835-CC50-5077FEB9D80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5" action="ppaction://hlinksldjump"/>
              <a:extLst>
                <a:ext uri="{FF2B5EF4-FFF2-40B4-BE49-F238E27FC236}">
                  <a16:creationId xmlns:a16="http://schemas.microsoft.com/office/drawing/2014/main" id="{406C54EF-3D9B-C049-DEEC-CA3A125626CB}"/>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32698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34</a:t>
            </a:fld>
            <a:endParaRPr kumimoji="1" lang="ja-JP" altLang="en-US" dirty="0"/>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CE32562E-F841-143B-0235-BA3874CB93C7}"/>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1A48639-A9FC-370C-2AB9-B2BF97758FA0}"/>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23A2470B-F833-E39D-06FF-7244034480AF}"/>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5F82D046-2565-CE4C-6467-429E4DB2529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7BD243B4-8E9B-1B4E-9CE6-B1D580299B2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0AA0A9CA-96AD-C25E-91F0-BDB831BB9BD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195F9CCA-959F-4ABA-A551-86A53F8A4A6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5BAF61B9-A72A-BEDE-1317-B0A373138AD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3188C155-13D3-7AD6-AFBA-40BBAD008D2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8" action="ppaction://hlinksldjump"/>
                  <a:extLst>
                    <a:ext uri="{FF2B5EF4-FFF2-40B4-BE49-F238E27FC236}">
                      <a16:creationId xmlns:a16="http://schemas.microsoft.com/office/drawing/2014/main" id="{748AD690-E999-9389-D4C5-9EC3ADD3D67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CEFC4139-57C3-0A45-F074-762C9FC26E3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D48D4835-1BE4-5D4E-C4F0-B57D45C5700D}"/>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20" name="テキスト ボックス 19">
            <a:hlinkClick r:id="rId11"/>
            <a:extLst>
              <a:ext uri="{FF2B5EF4-FFF2-40B4-BE49-F238E27FC236}">
                <a16:creationId xmlns:a16="http://schemas.microsoft.com/office/drawing/2014/main" id="{152B2FA8-5D90-59AE-6A89-A64DCD80AAD3}"/>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4" name="図 23">
            <a:hlinkClick r:id="rId11"/>
            <a:extLst>
              <a:ext uri="{FF2B5EF4-FFF2-40B4-BE49-F238E27FC236}">
                <a16:creationId xmlns:a16="http://schemas.microsoft.com/office/drawing/2014/main" id="{42C5AF1B-7A8A-C271-8B29-173138EA014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令和７年度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rId4" action="ppaction://hlinksldjump"/>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rId5" action="ppaction://hlinksldjump"/>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6"/>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7"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8"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9"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10"/>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11"/>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2"/>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3"/>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4"/>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5"/>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6"/>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7"/>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10"/>
            <a:extLst>
              <a:ext uri="{FF2B5EF4-FFF2-40B4-BE49-F238E27FC236}">
                <a16:creationId xmlns:a16="http://schemas.microsoft.com/office/drawing/2014/main" id="{5D571AA0-911C-CE89-0FF2-FB275A14BD8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11"/>
            <a:extLst>
              <a:ext uri="{FF2B5EF4-FFF2-40B4-BE49-F238E27FC236}">
                <a16:creationId xmlns:a16="http://schemas.microsoft.com/office/drawing/2014/main" id="{DA3C1F68-9EB2-47F1-6385-673E75D0C8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2"/>
            <a:extLst>
              <a:ext uri="{FF2B5EF4-FFF2-40B4-BE49-F238E27FC236}">
                <a16:creationId xmlns:a16="http://schemas.microsoft.com/office/drawing/2014/main" id="{F2449EC0-2B55-87ED-C078-4652F6EF0A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3"/>
            <a:extLst>
              <a:ext uri="{FF2B5EF4-FFF2-40B4-BE49-F238E27FC236}">
                <a16:creationId xmlns:a16="http://schemas.microsoft.com/office/drawing/2014/main" id="{D35EB7BE-C767-1ADE-F714-4A89710985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4"/>
            <a:extLst>
              <a:ext uri="{FF2B5EF4-FFF2-40B4-BE49-F238E27FC236}">
                <a16:creationId xmlns:a16="http://schemas.microsoft.com/office/drawing/2014/main" id="{9D03FC7F-CA8A-701F-D0F0-9651627A75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5"/>
            <a:extLst>
              <a:ext uri="{FF2B5EF4-FFF2-40B4-BE49-F238E27FC236}">
                <a16:creationId xmlns:a16="http://schemas.microsoft.com/office/drawing/2014/main" id="{8A6CA91D-AE1C-59F6-A74E-02D7751D33D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6"/>
            <a:extLst>
              <a:ext uri="{FF2B5EF4-FFF2-40B4-BE49-F238E27FC236}">
                <a16:creationId xmlns:a16="http://schemas.microsoft.com/office/drawing/2014/main" id="{7D51295B-21E5-D843-4A3F-428269BFC5C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7"/>
            <a:extLst>
              <a:ext uri="{FF2B5EF4-FFF2-40B4-BE49-F238E27FC236}">
                <a16:creationId xmlns:a16="http://schemas.microsoft.com/office/drawing/2014/main" id="{B22DF348-9430-AC69-2263-3C6E74DF08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144950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4122BEE9-A26F-AA47-ADC8-3D4519A5C98A}"/>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D42360D0-86FB-5A35-5D10-A468C7ADF12F}"/>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67FC274-FC2B-AACD-C8CF-12AAAF146353}"/>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3CD1BC2E-1F33-092C-9733-D8DFE1594B2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8" action="ppaction://hlinksldjump"/>
                  <a:extLst>
                    <a:ext uri="{FF2B5EF4-FFF2-40B4-BE49-F238E27FC236}">
                      <a16:creationId xmlns:a16="http://schemas.microsoft.com/office/drawing/2014/main" id="{0673D79A-0D71-EA6A-06FF-43B3D56167A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9" action="ppaction://hlinksldjump"/>
                  <a:extLst>
                    <a:ext uri="{FF2B5EF4-FFF2-40B4-BE49-F238E27FC236}">
                      <a16:creationId xmlns:a16="http://schemas.microsoft.com/office/drawing/2014/main" id="{5A188616-EF59-268E-D1B3-5FE4E3B0EFA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0" action="ppaction://hlinksldjump"/>
                  <a:extLst>
                    <a:ext uri="{FF2B5EF4-FFF2-40B4-BE49-F238E27FC236}">
                      <a16:creationId xmlns:a16="http://schemas.microsoft.com/office/drawing/2014/main" id="{0746644C-B9A9-D2CA-E36F-3F2A8A724F6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1" action="ppaction://hlinksldjump"/>
                  <a:extLst>
                    <a:ext uri="{FF2B5EF4-FFF2-40B4-BE49-F238E27FC236}">
                      <a16:creationId xmlns:a16="http://schemas.microsoft.com/office/drawing/2014/main" id="{8B625801-5877-F9C5-7A3C-3C5960CAC66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2"/>
                  <a:extLst>
                    <a:ext uri="{FF2B5EF4-FFF2-40B4-BE49-F238E27FC236}">
                      <a16:creationId xmlns:a16="http://schemas.microsoft.com/office/drawing/2014/main" id="{FA487566-9E5A-F91D-6E2A-E29B06D0970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3" action="ppaction://hlinksldjump"/>
                  <a:extLst>
                    <a:ext uri="{FF2B5EF4-FFF2-40B4-BE49-F238E27FC236}">
                      <a16:creationId xmlns:a16="http://schemas.microsoft.com/office/drawing/2014/main" id="{73A74ADB-03DE-BE99-A8F6-03CEC776948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D79E5D04-CC1C-8778-EA09-D2E954463EF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5" action="ppaction://hlinksldjump"/>
              <a:extLst>
                <a:ext uri="{FF2B5EF4-FFF2-40B4-BE49-F238E27FC236}">
                  <a16:creationId xmlns:a16="http://schemas.microsoft.com/office/drawing/2014/main" id="{15E6DED6-6413-BBEE-A577-F6902621802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8" name="オブジェクト 37"/>
          <p:cNvGraphicFramePr>
            <a:graphicFrameLocks noChangeAspect="1"/>
          </p:cNvGraphicFramePr>
          <p:nvPr>
            <p:extLst>
              <p:ext uri="{D42A27DB-BD31-4B8C-83A1-F6EECF244321}">
                <p14:modId xmlns:p14="http://schemas.microsoft.com/office/powerpoint/2010/main" val="2723410532"/>
              </p:ext>
            </p:extLst>
          </p:nvPr>
        </p:nvGraphicFramePr>
        <p:xfrm>
          <a:off x="129231" y="712093"/>
          <a:ext cx="1596130" cy="2470431"/>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17" name="オブジェクト 16"/>
                      <p:cNvPicPr/>
                      <p:nvPr/>
                    </p:nvPicPr>
                    <p:blipFill>
                      <a:blip r:embed="rId3"/>
                      <a:stretch>
                        <a:fillRect/>
                      </a:stretch>
                    </p:blipFill>
                    <p:spPr>
                      <a:xfrm>
                        <a:off x="129231" y="712093"/>
                        <a:ext cx="1596130" cy="2470431"/>
                      </a:xfrm>
                      <a:prstGeom prst="rect">
                        <a:avLst/>
                      </a:prstGeom>
                      <a:solidFill>
                        <a:schemeClr val="bg1"/>
                      </a:solidFill>
                    </p:spPr>
                  </p:pic>
                </p:oleObj>
              </mc:Fallback>
            </mc:AlternateContent>
          </a:graphicData>
        </a:graphic>
      </p:graphicFrame>
      <p:graphicFrame>
        <p:nvGraphicFramePr>
          <p:cNvPr id="37" name="オブジェクト 36"/>
          <p:cNvGraphicFramePr>
            <a:graphicFrameLocks noChangeAspect="1"/>
          </p:cNvGraphicFramePr>
          <p:nvPr>
            <p:extLst>
              <p:ext uri="{D42A27DB-BD31-4B8C-83A1-F6EECF244321}">
                <p14:modId xmlns:p14="http://schemas.microsoft.com/office/powerpoint/2010/main" val="4239983389"/>
              </p:ext>
            </p:extLst>
          </p:nvPr>
        </p:nvGraphicFramePr>
        <p:xfrm>
          <a:off x="2511425" y="630351"/>
          <a:ext cx="6088589" cy="9423694"/>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31" name="オブジェクト 30"/>
                      <p:cNvPicPr/>
                      <p:nvPr/>
                    </p:nvPicPr>
                    <p:blipFill>
                      <a:blip r:embed="rId3"/>
                      <a:stretch>
                        <a:fillRect/>
                      </a:stretch>
                    </p:blipFill>
                    <p:spPr>
                      <a:xfrm>
                        <a:off x="2511425" y="630351"/>
                        <a:ext cx="6088589" cy="9423694"/>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dirty="0"/>
          </a:p>
        </p:txBody>
      </p:sp>
      <p:sp>
        <p:nvSpPr>
          <p:cNvPr id="13" name="四角形吹き出し 12"/>
          <p:cNvSpPr/>
          <p:nvPr/>
        </p:nvSpPr>
        <p:spPr>
          <a:xfrm>
            <a:off x="90000" y="630351"/>
            <a:ext cx="1686784" cy="1492436"/>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b="1" dirty="0"/>
              <a:t>前半</a:t>
            </a:r>
          </a:p>
        </p:txBody>
      </p:sp>
      <p:sp>
        <p:nvSpPr>
          <p:cNvPr id="60" name="額縁 59">
            <a:hlinkClick r:id="rId4" action="ppaction://hlinksldjump"/>
          </p:cNvPr>
          <p:cNvSpPr/>
          <p:nvPr/>
        </p:nvSpPr>
        <p:spPr>
          <a:xfrm>
            <a:off x="601243" y="235694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56" name="正方形/長方形 55">
            <a:hlinkClick r:id="rId5" action="ppaction://hlinksldjump"/>
          </p:cNvPr>
          <p:cNvSpPr/>
          <p:nvPr/>
        </p:nvSpPr>
        <p:spPr>
          <a:xfrm>
            <a:off x="2513596" y="904240"/>
            <a:ext cx="6001753" cy="38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hlinkClick r:id="rId6" action="ppaction://hlinksldjump"/>
          </p:cNvPr>
          <p:cNvSpPr/>
          <p:nvPr/>
        </p:nvSpPr>
        <p:spPr>
          <a:xfrm>
            <a:off x="2513597" y="1419385"/>
            <a:ext cx="6001752" cy="244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01C71980-8B2F-0C0F-DE39-23846B403A6C}"/>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2889673D-0BB1-F37B-824B-97DA004E64F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D8BB2D97-F8BF-9941-F466-777DF466C159}"/>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4B71E2F2-C15D-2AAC-648C-3DEDC34224B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7" action="ppaction://hlinksldjump"/>
                  <a:extLst>
                    <a:ext uri="{FF2B5EF4-FFF2-40B4-BE49-F238E27FC236}">
                      <a16:creationId xmlns:a16="http://schemas.microsoft.com/office/drawing/2014/main" id="{C49C89D8-B31B-7E2A-FB73-D67D99B9243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8" action="ppaction://hlinksldjump"/>
                  <a:extLst>
                    <a:ext uri="{FF2B5EF4-FFF2-40B4-BE49-F238E27FC236}">
                      <a16:creationId xmlns:a16="http://schemas.microsoft.com/office/drawing/2014/main" id="{8CAC6F0B-DAD5-5825-5143-6397B13E477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9" action="ppaction://hlinksldjump"/>
                  <a:extLst>
                    <a:ext uri="{FF2B5EF4-FFF2-40B4-BE49-F238E27FC236}">
                      <a16:creationId xmlns:a16="http://schemas.microsoft.com/office/drawing/2014/main" id="{3195C388-2D12-4A00-6E4B-0125EF268BA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0" action="ppaction://hlinksldjump"/>
                  <a:extLst>
                    <a:ext uri="{FF2B5EF4-FFF2-40B4-BE49-F238E27FC236}">
                      <a16:creationId xmlns:a16="http://schemas.microsoft.com/office/drawing/2014/main" id="{F67D23D8-5208-567D-B431-F6FFD3E75D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1"/>
                  <a:extLst>
                    <a:ext uri="{FF2B5EF4-FFF2-40B4-BE49-F238E27FC236}">
                      <a16:creationId xmlns:a16="http://schemas.microsoft.com/office/drawing/2014/main" id="{E31013EA-00B6-4801-A11F-BDE1FD44260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2" action="ppaction://hlinksldjump"/>
                  <a:extLst>
                    <a:ext uri="{FF2B5EF4-FFF2-40B4-BE49-F238E27FC236}">
                      <a16:creationId xmlns:a16="http://schemas.microsoft.com/office/drawing/2014/main" id="{083BEE4B-DFF1-6241-A028-F6CE92FE496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3" action="ppaction://hlinksldjump"/>
                <a:extLst>
                  <a:ext uri="{FF2B5EF4-FFF2-40B4-BE49-F238E27FC236}">
                    <a16:creationId xmlns:a16="http://schemas.microsoft.com/office/drawing/2014/main" id="{AE0348F0-EDF1-F986-3F21-1E877B11301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4" name="額縁 23">
              <a:hlinkClick r:id="rId14" action="ppaction://hlinksldjump"/>
              <a:extLst>
                <a:ext uri="{FF2B5EF4-FFF2-40B4-BE49-F238E27FC236}">
                  <a16:creationId xmlns:a16="http://schemas.microsoft.com/office/drawing/2014/main" id="{8E2E3009-5411-D86F-A52A-C2C7BD44B61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16" name="正方形/長方形 15">
            <a:hlinkClick r:id="rId15" action="ppaction://hlinksldjump"/>
            <a:extLst>
              <a:ext uri="{FF2B5EF4-FFF2-40B4-BE49-F238E27FC236}">
                <a16:creationId xmlns:a16="http://schemas.microsoft.com/office/drawing/2014/main" id="{52D9FBBB-A82C-993E-32B9-984FE94EF693}"/>
              </a:ext>
            </a:extLst>
          </p:cNvPr>
          <p:cNvSpPr/>
          <p:nvPr/>
        </p:nvSpPr>
        <p:spPr>
          <a:xfrm>
            <a:off x="2997200" y="2585591"/>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6" action="ppaction://hlinksldjump"/>
            <a:extLst>
              <a:ext uri="{FF2B5EF4-FFF2-40B4-BE49-F238E27FC236}">
                <a16:creationId xmlns:a16="http://schemas.microsoft.com/office/drawing/2014/main" id="{347A65A4-1C1A-6869-90AD-FA8CB69FA620}"/>
              </a:ext>
            </a:extLst>
          </p:cNvPr>
          <p:cNvSpPr/>
          <p:nvPr/>
        </p:nvSpPr>
        <p:spPr>
          <a:xfrm>
            <a:off x="3024507" y="2975399"/>
            <a:ext cx="549094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hlinkClick r:id="rId17" action="ppaction://hlinksldjump"/>
            <a:extLst>
              <a:ext uri="{FF2B5EF4-FFF2-40B4-BE49-F238E27FC236}">
                <a16:creationId xmlns:a16="http://schemas.microsoft.com/office/drawing/2014/main" id="{586D1FBC-6BC9-15EB-5305-60A23E74D73E}"/>
              </a:ext>
            </a:extLst>
          </p:cNvPr>
          <p:cNvSpPr/>
          <p:nvPr/>
        </p:nvSpPr>
        <p:spPr>
          <a:xfrm>
            <a:off x="3036381" y="3347632"/>
            <a:ext cx="5490942"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18" action="ppaction://hlinksldjump"/>
            <a:extLst>
              <a:ext uri="{FF2B5EF4-FFF2-40B4-BE49-F238E27FC236}">
                <a16:creationId xmlns:a16="http://schemas.microsoft.com/office/drawing/2014/main" id="{7B4B0BC1-64FA-6FA6-4BC7-A7EFC2F53E88}"/>
              </a:ext>
            </a:extLst>
          </p:cNvPr>
          <p:cNvSpPr/>
          <p:nvPr/>
        </p:nvSpPr>
        <p:spPr>
          <a:xfrm>
            <a:off x="3007570" y="3772499"/>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19" action="ppaction://hlinksldjump"/>
            <a:extLst>
              <a:ext uri="{FF2B5EF4-FFF2-40B4-BE49-F238E27FC236}">
                <a16:creationId xmlns:a16="http://schemas.microsoft.com/office/drawing/2014/main" id="{98CB4A0E-7DA8-F116-0400-EE57FA648258}"/>
              </a:ext>
            </a:extLst>
          </p:cNvPr>
          <p:cNvSpPr/>
          <p:nvPr/>
        </p:nvSpPr>
        <p:spPr>
          <a:xfrm>
            <a:off x="3019473" y="4166658"/>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20" action="ppaction://hlinksldjump"/>
            <a:extLst>
              <a:ext uri="{FF2B5EF4-FFF2-40B4-BE49-F238E27FC236}">
                <a16:creationId xmlns:a16="http://schemas.microsoft.com/office/drawing/2014/main" id="{9991BAFA-771A-A0D9-775A-E8E84AB2705C}"/>
              </a:ext>
            </a:extLst>
          </p:cNvPr>
          <p:cNvSpPr/>
          <p:nvPr/>
        </p:nvSpPr>
        <p:spPr>
          <a:xfrm>
            <a:off x="2997199" y="4560329"/>
            <a:ext cx="5545557" cy="58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21" action="ppaction://hlinksldjump"/>
            <a:extLst>
              <a:ext uri="{FF2B5EF4-FFF2-40B4-BE49-F238E27FC236}">
                <a16:creationId xmlns:a16="http://schemas.microsoft.com/office/drawing/2014/main" id="{39F92ED1-0B93-B4DE-14D9-01085ED9DBAA}"/>
              </a:ext>
            </a:extLst>
          </p:cNvPr>
          <p:cNvSpPr/>
          <p:nvPr/>
        </p:nvSpPr>
        <p:spPr>
          <a:xfrm>
            <a:off x="3025828" y="5086278"/>
            <a:ext cx="5545557" cy="452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hlinkClick r:id="rId22" action="ppaction://hlinksldjump"/>
            <a:extLst>
              <a:ext uri="{FF2B5EF4-FFF2-40B4-BE49-F238E27FC236}">
                <a16:creationId xmlns:a16="http://schemas.microsoft.com/office/drawing/2014/main" id="{6F1B638F-5F04-2875-4D42-424081755545}"/>
              </a:ext>
            </a:extLst>
          </p:cNvPr>
          <p:cNvSpPr/>
          <p:nvPr/>
        </p:nvSpPr>
        <p:spPr>
          <a:xfrm>
            <a:off x="3007569" y="5568278"/>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hlinkClick r:id="rId23" action="ppaction://hlinksldjump"/>
            <a:extLst>
              <a:ext uri="{FF2B5EF4-FFF2-40B4-BE49-F238E27FC236}">
                <a16:creationId xmlns:a16="http://schemas.microsoft.com/office/drawing/2014/main" id="{5FCF271C-3B04-ECED-282F-E54E1A1157C8}"/>
              </a:ext>
            </a:extLst>
          </p:cNvPr>
          <p:cNvSpPr/>
          <p:nvPr/>
        </p:nvSpPr>
        <p:spPr>
          <a:xfrm>
            <a:off x="2796437" y="5966300"/>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hlinkClick r:id="rId24" action="ppaction://hlinksldjump"/>
            <a:extLst>
              <a:ext uri="{FF2B5EF4-FFF2-40B4-BE49-F238E27FC236}">
                <a16:creationId xmlns:a16="http://schemas.microsoft.com/office/drawing/2014/main" id="{D2BAE8D9-5C98-7FCE-E71E-24B605D50CB3}"/>
              </a:ext>
            </a:extLst>
          </p:cNvPr>
          <p:cNvSpPr/>
          <p:nvPr/>
        </p:nvSpPr>
        <p:spPr>
          <a:xfrm>
            <a:off x="2786067" y="6546822"/>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hlinkClick r:id="rId20" action="ppaction://hlinksldjump"/>
            <a:extLst>
              <a:ext uri="{FF2B5EF4-FFF2-40B4-BE49-F238E27FC236}">
                <a16:creationId xmlns:a16="http://schemas.microsoft.com/office/drawing/2014/main" id="{572539AC-A713-CB5C-A5E1-402778919F0F}"/>
              </a:ext>
            </a:extLst>
          </p:cNvPr>
          <p:cNvSpPr/>
          <p:nvPr/>
        </p:nvSpPr>
        <p:spPr>
          <a:xfrm>
            <a:off x="2796437" y="6990297"/>
            <a:ext cx="5545557" cy="462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7" name="オブジェクト 36"/>
          <p:cNvGraphicFramePr>
            <a:graphicFrameLocks noChangeAspect="1"/>
          </p:cNvGraphicFramePr>
          <p:nvPr>
            <p:extLst>
              <p:ext uri="{D42A27DB-BD31-4B8C-83A1-F6EECF244321}">
                <p14:modId xmlns:p14="http://schemas.microsoft.com/office/powerpoint/2010/main" val="2242742843"/>
              </p:ext>
            </p:extLst>
          </p:nvPr>
        </p:nvGraphicFramePr>
        <p:xfrm>
          <a:off x="129231" y="712093"/>
          <a:ext cx="1596130" cy="2470431"/>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17" name="オブジェクト 16"/>
                      <p:cNvPicPr/>
                      <p:nvPr/>
                    </p:nvPicPr>
                    <p:blipFill>
                      <a:blip r:embed="rId3"/>
                      <a:stretch>
                        <a:fillRect/>
                      </a:stretch>
                    </p:blipFill>
                    <p:spPr>
                      <a:xfrm>
                        <a:off x="129231" y="712093"/>
                        <a:ext cx="1596130" cy="2470431"/>
                      </a:xfrm>
                      <a:prstGeom prst="rect">
                        <a:avLst/>
                      </a:prstGeom>
                      <a:solidFill>
                        <a:schemeClr val="bg1"/>
                      </a:solidFill>
                    </p:spPr>
                  </p:pic>
                </p:oleObj>
              </mc:Fallback>
            </mc:AlternateContent>
          </a:graphicData>
        </a:graphic>
      </p:graphicFrame>
      <p:graphicFrame>
        <p:nvGraphicFramePr>
          <p:cNvPr id="36" name="オブジェクト 35"/>
          <p:cNvGraphicFramePr>
            <a:graphicFrameLocks noChangeAspect="1"/>
          </p:cNvGraphicFramePr>
          <p:nvPr>
            <p:extLst>
              <p:ext uri="{D42A27DB-BD31-4B8C-83A1-F6EECF244321}">
                <p14:modId xmlns:p14="http://schemas.microsoft.com/office/powerpoint/2010/main" val="1045071519"/>
              </p:ext>
            </p:extLst>
          </p:nvPr>
        </p:nvGraphicFramePr>
        <p:xfrm>
          <a:off x="2454049" y="-3336606"/>
          <a:ext cx="6088589" cy="9423694"/>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31" name="オブジェクト 30"/>
                      <p:cNvPicPr/>
                      <p:nvPr/>
                    </p:nvPicPr>
                    <p:blipFill>
                      <a:blip r:embed="rId3"/>
                      <a:stretch>
                        <a:fillRect/>
                      </a:stretch>
                    </p:blipFill>
                    <p:spPr>
                      <a:xfrm>
                        <a:off x="2454049" y="-3336606"/>
                        <a:ext cx="6088589" cy="9423694"/>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dirty="0"/>
          </a:p>
        </p:txBody>
      </p:sp>
      <p:sp>
        <p:nvSpPr>
          <p:cNvPr id="3" name="正方形/長方形 2"/>
          <p:cNvSpPr/>
          <p:nvPr/>
        </p:nvSpPr>
        <p:spPr>
          <a:xfrm>
            <a:off x="2269502" y="-186267"/>
            <a:ext cx="632269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四角形吹き出し 20"/>
          <p:cNvSpPr/>
          <p:nvPr/>
        </p:nvSpPr>
        <p:spPr>
          <a:xfrm>
            <a:off x="90000" y="2112264"/>
            <a:ext cx="1686784" cy="1070259"/>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4" action="ppaction://hlinksldjump"/>
          </p:cNvPr>
          <p:cNvSpPr/>
          <p:nvPr/>
        </p:nvSpPr>
        <p:spPr>
          <a:xfrm>
            <a:off x="608493" y="1357428"/>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2" name="グループ化 1">
            <a:extLst>
              <a:ext uri="{FF2B5EF4-FFF2-40B4-BE49-F238E27FC236}">
                <a16:creationId xmlns:a16="http://schemas.microsoft.com/office/drawing/2014/main" id="{708A8D3A-D66D-7EAB-0A53-111C764E3262}"/>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D2FC276E-77EC-FCD7-D089-A3686F73095C}"/>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0FDAEBD4-CDA2-A926-499C-28CA94145908}"/>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1EB15C87-E043-AACD-E277-16E2E78F240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5" action="ppaction://hlinksldjump"/>
                  <a:extLst>
                    <a:ext uri="{FF2B5EF4-FFF2-40B4-BE49-F238E27FC236}">
                      <a16:creationId xmlns:a16="http://schemas.microsoft.com/office/drawing/2014/main" id="{FC626F14-9C6E-4B99-5762-B86085CA81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6" action="ppaction://hlinksldjump"/>
                  <a:extLst>
                    <a:ext uri="{FF2B5EF4-FFF2-40B4-BE49-F238E27FC236}">
                      <a16:creationId xmlns:a16="http://schemas.microsoft.com/office/drawing/2014/main" id="{07657B5C-F3D9-E857-0051-90D82B74EC9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7" action="ppaction://hlinksldjump"/>
                  <a:extLst>
                    <a:ext uri="{FF2B5EF4-FFF2-40B4-BE49-F238E27FC236}">
                      <a16:creationId xmlns:a16="http://schemas.microsoft.com/office/drawing/2014/main" id="{F6699479-9DFE-45BA-33D4-C5299C5C3E6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8" action="ppaction://hlinksldjump"/>
                  <a:extLst>
                    <a:ext uri="{FF2B5EF4-FFF2-40B4-BE49-F238E27FC236}">
                      <a16:creationId xmlns:a16="http://schemas.microsoft.com/office/drawing/2014/main" id="{4016271A-E0FB-7289-C593-93685445234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9"/>
                  <a:extLst>
                    <a:ext uri="{FF2B5EF4-FFF2-40B4-BE49-F238E27FC236}">
                      <a16:creationId xmlns:a16="http://schemas.microsoft.com/office/drawing/2014/main" id="{A5223D12-4EE1-96BA-4938-D1F090A6440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0" action="ppaction://hlinksldjump"/>
                  <a:extLst>
                    <a:ext uri="{FF2B5EF4-FFF2-40B4-BE49-F238E27FC236}">
                      <a16:creationId xmlns:a16="http://schemas.microsoft.com/office/drawing/2014/main" id="{FEEBAAC1-E648-B958-D15C-FCE92003D9A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1" action="ppaction://hlinksldjump"/>
                <a:extLst>
                  <a:ext uri="{FF2B5EF4-FFF2-40B4-BE49-F238E27FC236}">
                    <a16:creationId xmlns:a16="http://schemas.microsoft.com/office/drawing/2014/main" id="{71C1F565-843B-1338-2B6B-6862BCD537B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4" action="ppaction://hlinksldjump"/>
              <a:extLst>
                <a:ext uri="{FF2B5EF4-FFF2-40B4-BE49-F238E27FC236}">
                  <a16:creationId xmlns:a16="http://schemas.microsoft.com/office/drawing/2014/main" id="{877DCF42-5D23-91FB-2198-98246B80B7B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16" name="正方形/長方形 15">
            <a:hlinkClick r:id="rId12" action="ppaction://hlinksldjump"/>
            <a:extLst>
              <a:ext uri="{FF2B5EF4-FFF2-40B4-BE49-F238E27FC236}">
                <a16:creationId xmlns:a16="http://schemas.microsoft.com/office/drawing/2014/main" id="{EFE0B573-494F-F3DC-B54D-D6468D37393D}"/>
              </a:ext>
            </a:extLst>
          </p:cNvPr>
          <p:cNvSpPr/>
          <p:nvPr/>
        </p:nvSpPr>
        <p:spPr>
          <a:xfrm>
            <a:off x="2969793" y="1133449"/>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3" action="ppaction://hlinksldjump"/>
            <a:extLst>
              <a:ext uri="{FF2B5EF4-FFF2-40B4-BE49-F238E27FC236}">
                <a16:creationId xmlns:a16="http://schemas.microsoft.com/office/drawing/2014/main" id="{CD37F92E-A59B-C8D7-4528-E3DCD25513DE}"/>
              </a:ext>
            </a:extLst>
          </p:cNvPr>
          <p:cNvSpPr/>
          <p:nvPr/>
        </p:nvSpPr>
        <p:spPr>
          <a:xfrm>
            <a:off x="2973013" y="1593403"/>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hlinkClick r:id="rId14" action="ppaction://hlinksldjump"/>
            <a:extLst>
              <a:ext uri="{FF2B5EF4-FFF2-40B4-BE49-F238E27FC236}">
                <a16:creationId xmlns:a16="http://schemas.microsoft.com/office/drawing/2014/main" id="{18A17773-18B0-CF55-A177-684C0DCFAB51}"/>
              </a:ext>
            </a:extLst>
          </p:cNvPr>
          <p:cNvSpPr/>
          <p:nvPr/>
        </p:nvSpPr>
        <p:spPr>
          <a:xfrm>
            <a:off x="2753369" y="1966483"/>
            <a:ext cx="5756689" cy="625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15" action="ppaction://hlinksldjump"/>
            <a:extLst>
              <a:ext uri="{FF2B5EF4-FFF2-40B4-BE49-F238E27FC236}">
                <a16:creationId xmlns:a16="http://schemas.microsoft.com/office/drawing/2014/main" id="{C92B5C02-6D32-054A-6BE4-F79497D8872E}"/>
              </a:ext>
            </a:extLst>
          </p:cNvPr>
          <p:cNvSpPr/>
          <p:nvPr/>
        </p:nvSpPr>
        <p:spPr>
          <a:xfrm>
            <a:off x="2753368" y="2592370"/>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16" action="ppaction://hlinksldjump"/>
            <a:extLst>
              <a:ext uri="{FF2B5EF4-FFF2-40B4-BE49-F238E27FC236}">
                <a16:creationId xmlns:a16="http://schemas.microsoft.com/office/drawing/2014/main" id="{96CEBA72-3C22-290D-EA2D-D7EFA736A0FA}"/>
              </a:ext>
            </a:extLst>
          </p:cNvPr>
          <p:cNvSpPr/>
          <p:nvPr/>
        </p:nvSpPr>
        <p:spPr>
          <a:xfrm>
            <a:off x="2728041" y="3006146"/>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hlinkClick r:id="rId17" action="ppaction://hlinksldjump"/>
            <a:extLst>
              <a:ext uri="{FF2B5EF4-FFF2-40B4-BE49-F238E27FC236}">
                <a16:creationId xmlns:a16="http://schemas.microsoft.com/office/drawing/2014/main" id="{11E97EE3-9119-5BF0-6D10-5397B2553199}"/>
              </a:ext>
            </a:extLst>
          </p:cNvPr>
          <p:cNvSpPr/>
          <p:nvPr/>
        </p:nvSpPr>
        <p:spPr>
          <a:xfrm>
            <a:off x="2970497" y="3487779"/>
            <a:ext cx="5514234"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hlinkClick r:id="rId18" action="ppaction://hlinksldjump"/>
            <a:extLst>
              <a:ext uri="{FF2B5EF4-FFF2-40B4-BE49-F238E27FC236}">
                <a16:creationId xmlns:a16="http://schemas.microsoft.com/office/drawing/2014/main" id="{D9C71F55-97A4-3FC4-F3E9-34DBF44E261A}"/>
              </a:ext>
            </a:extLst>
          </p:cNvPr>
          <p:cNvSpPr/>
          <p:nvPr/>
        </p:nvSpPr>
        <p:spPr>
          <a:xfrm>
            <a:off x="2970497" y="3897396"/>
            <a:ext cx="5514234" cy="368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hlinkClick r:id="rId19" action="ppaction://hlinksldjump"/>
            <a:extLst>
              <a:ext uri="{FF2B5EF4-FFF2-40B4-BE49-F238E27FC236}">
                <a16:creationId xmlns:a16="http://schemas.microsoft.com/office/drawing/2014/main" id="{B85A608D-0577-1C76-2E95-AD7A6E893C7C}"/>
              </a:ext>
            </a:extLst>
          </p:cNvPr>
          <p:cNvSpPr/>
          <p:nvPr/>
        </p:nvSpPr>
        <p:spPr>
          <a:xfrm>
            <a:off x="2969794" y="4261471"/>
            <a:ext cx="5514234" cy="46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hlinkClick r:id="rId20" action="ppaction://hlinksldjump"/>
            <a:extLst>
              <a:ext uri="{FF2B5EF4-FFF2-40B4-BE49-F238E27FC236}">
                <a16:creationId xmlns:a16="http://schemas.microsoft.com/office/drawing/2014/main" id="{20152263-F23E-79F2-05A6-91F709041553}"/>
              </a:ext>
            </a:extLst>
          </p:cNvPr>
          <p:cNvSpPr/>
          <p:nvPr/>
        </p:nvSpPr>
        <p:spPr>
          <a:xfrm>
            <a:off x="2972413" y="4703805"/>
            <a:ext cx="5511615" cy="41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hlinkClick r:id="rId21" action="ppaction://hlinksldjump"/>
            <a:extLst>
              <a:ext uri="{FF2B5EF4-FFF2-40B4-BE49-F238E27FC236}">
                <a16:creationId xmlns:a16="http://schemas.microsoft.com/office/drawing/2014/main" id="{C1E71CD1-A6E6-55EA-9497-7F74BD4E66D7}"/>
              </a:ext>
            </a:extLst>
          </p:cNvPr>
          <p:cNvSpPr/>
          <p:nvPr/>
        </p:nvSpPr>
        <p:spPr>
          <a:xfrm>
            <a:off x="2970497" y="5104577"/>
            <a:ext cx="5511616"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hlinkClick r:id="rId22" action="ppaction://hlinksldjump"/>
            <a:extLst>
              <a:ext uri="{FF2B5EF4-FFF2-40B4-BE49-F238E27FC236}">
                <a16:creationId xmlns:a16="http://schemas.microsoft.com/office/drawing/2014/main" id="{CAB65E12-EEBB-5A57-3F0F-2EB805A7030C}"/>
              </a:ext>
            </a:extLst>
          </p:cNvPr>
          <p:cNvSpPr/>
          <p:nvPr/>
        </p:nvSpPr>
        <p:spPr>
          <a:xfrm>
            <a:off x="2969793" y="5518353"/>
            <a:ext cx="5511615"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8B86C157-140B-DA6E-5DF2-F2958AF5E939}"/>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437FC1D9-C7A1-91CA-DF30-4AF543D605FB}"/>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C3351113-3E72-E5EB-E860-EE84A97D2916}"/>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DBD05EF9-3393-575C-B7D2-F827B7F9C4D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4088350A-327C-E7CD-4D6D-C080B5D4414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5068408D-2B32-BE32-B133-4308D9A8FE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D7872E19-19FA-624C-810A-04F0581564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0C4F6DC-326C-9C53-DA06-7EDE1C13AE1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1D1D1EBF-D4C5-3355-CB82-88B6F42E3EE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0ED59692-9D06-9470-2D0B-5BD4B4EA58B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4A11EB7F-CFDD-D087-9DCA-774FB9A2A03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846294ED-B35E-D213-DD8D-8FFFB1C8A753}"/>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チャンスを保障し、子供たちの学びを深める子供主体の教育を実現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dirty="0"/>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0D61C539-3CBC-E912-00DE-060164601CEA}"/>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8FC89C4D-24A9-1745-BB40-856AF2497D76}"/>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9BF48702-7119-D5AF-857D-A60497BE908D}"/>
                  </a:ext>
                </a:extLst>
              </p:cNvPr>
              <p:cNvGrpSpPr/>
              <p:nvPr/>
            </p:nvGrpSpPr>
            <p:grpSpPr>
              <a:xfrm>
                <a:off x="150483" y="75115"/>
                <a:ext cx="6953733" cy="402824"/>
                <a:chOff x="9330690" y="4935897"/>
                <a:chExt cx="6953733" cy="402824"/>
              </a:xfrm>
            </p:grpSpPr>
            <p:sp>
              <p:nvSpPr>
                <p:cNvPr id="15" name="額縁 24">
                  <a:hlinkClick r:id="" action="ppaction://hlinkshowjump?jump=firstslide"/>
                  <a:extLst>
                    <a:ext uri="{FF2B5EF4-FFF2-40B4-BE49-F238E27FC236}">
                      <a16:creationId xmlns:a16="http://schemas.microsoft.com/office/drawing/2014/main" id="{90559770-2E63-F666-9C15-BFF2B2C3399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25">
                  <a:hlinkClick r:id="rId3" action="ppaction://hlinksldjump"/>
                  <a:extLst>
                    <a:ext uri="{FF2B5EF4-FFF2-40B4-BE49-F238E27FC236}">
                      <a16:creationId xmlns:a16="http://schemas.microsoft.com/office/drawing/2014/main" id="{F8E02562-2407-BCC0-89B4-7E5AA97DD99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26">
                  <a:hlinkClick r:id="rId4" action="ppaction://hlinksldjump"/>
                  <a:extLst>
                    <a:ext uri="{FF2B5EF4-FFF2-40B4-BE49-F238E27FC236}">
                      <a16:creationId xmlns:a16="http://schemas.microsoft.com/office/drawing/2014/main" id="{36A945F4-3677-CE2E-B65D-956287A82F4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5" action="ppaction://hlinksldjump"/>
                  <a:extLst>
                    <a:ext uri="{FF2B5EF4-FFF2-40B4-BE49-F238E27FC236}">
                      <a16:creationId xmlns:a16="http://schemas.microsoft.com/office/drawing/2014/main" id="{8EA45B2A-87CD-14A5-585B-7ABA237824D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6" action="ppaction://hlinksldjump"/>
                  <a:extLst>
                    <a:ext uri="{FF2B5EF4-FFF2-40B4-BE49-F238E27FC236}">
                      <a16:creationId xmlns:a16="http://schemas.microsoft.com/office/drawing/2014/main" id="{A6B8BBFA-3B66-CCB8-F791-41A87084890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B7655EE9-8577-3459-4CC9-AC750081EAD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8" action="ppaction://hlinksldjump"/>
                  <a:extLst>
                    <a:ext uri="{FF2B5EF4-FFF2-40B4-BE49-F238E27FC236}">
                      <a16:creationId xmlns:a16="http://schemas.microsoft.com/office/drawing/2014/main" id="{2757EACF-E641-084A-854D-D2BCFB78F6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9" action="ppaction://hlinksldjump"/>
                <a:extLst>
                  <a:ext uri="{FF2B5EF4-FFF2-40B4-BE49-F238E27FC236}">
                    <a16:creationId xmlns:a16="http://schemas.microsoft.com/office/drawing/2014/main" id="{4D04FB34-457F-C324-7F96-041AC041A40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23">
              <a:hlinkClick r:id="rId10" action="ppaction://hlinksldjump"/>
              <a:extLst>
                <a:ext uri="{FF2B5EF4-FFF2-40B4-BE49-F238E27FC236}">
                  <a16:creationId xmlns:a16="http://schemas.microsoft.com/office/drawing/2014/main" id="{7D54056E-9660-97CF-E291-35364C0521BC}"/>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83707f-0809-464c-bc9c-2ca914e2d8ac}" enabled="1" method="Privileged" siteId="{f4f31624-3384-49df-a4d0-4e04fada37e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10855</TotalTime>
  <Words>7320</Words>
  <Application>Microsoft Office PowerPoint</Application>
  <PresentationFormat>画面に合わせる (4:3)</PresentationFormat>
  <Paragraphs>851</Paragraphs>
  <Slides>34</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3" baseType="lpstr">
      <vt:lpstr>ＭＳ Ｐゴシック</vt:lpstr>
      <vt:lpstr>ＭＳ ゴシック</vt:lpstr>
      <vt:lpstr>メイリオ</vt:lpstr>
      <vt:lpstr>游ゴシック</vt:lpstr>
      <vt:lpstr>Arial</vt:lpstr>
      <vt:lpstr>Calibri</vt:lpstr>
      <vt:lpstr>Calibri Light</vt:lpstr>
      <vt:lpstr>Office テーマ</vt:lpstr>
      <vt:lpstr>文書</vt:lpstr>
      <vt:lpstr>やまなし栄養教諭育成指標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教員として必要な専門性　生徒指導（児童生徒理解）</vt:lpstr>
      <vt:lpstr>教員として必要な専門性　生徒指導（道徳教育）</vt:lpstr>
      <vt:lpstr>教員として必要な専門性　生徒指導（人権教育）</vt:lpstr>
      <vt:lpstr>教員として必要な専門性　生徒指導（特別支援教育）</vt:lpstr>
      <vt:lpstr>教員として必要な専門性　生徒指導（いじめ等への対応）</vt:lpstr>
      <vt:lpstr>教員として必要な専門性　学校運営（連携・協働）</vt:lpstr>
      <vt:lpstr>PowerPoint プレゼンテーション</vt:lpstr>
      <vt:lpstr>　　　教員として必要な専門性  学校運営（働き方改革･業務改善）</vt:lpstr>
      <vt:lpstr>　　　教員として必要な専門性　 　特別な配慮や支援を必要とする児童生徒への対応</vt:lpstr>
      <vt:lpstr>教員として必要な専門性　　自ら学ぶ姿勢</vt:lpstr>
      <vt:lpstr>　　教員として必要な専門性  ＩＣＴや情報･教育データの利活用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543</cp:revision>
  <cp:lastPrinted>2024-02-19T03:51:57Z</cp:lastPrinted>
  <dcterms:created xsi:type="dcterms:W3CDTF">2023-06-21T04:23:43Z</dcterms:created>
  <dcterms:modified xsi:type="dcterms:W3CDTF">2025-03-31T01:51:29Z</dcterms:modified>
</cp:coreProperties>
</file>