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58" r:id="rId14"/>
    <p:sldId id="359" r:id="rId15"/>
    <p:sldId id="360" r:id="rId16"/>
    <p:sldId id="342" r:id="rId17"/>
    <p:sldId id="346" r:id="rId18"/>
    <p:sldId id="347" r:id="rId19"/>
    <p:sldId id="343" r:id="rId20"/>
    <p:sldId id="344" r:id="rId21"/>
    <p:sldId id="348" r:id="rId22"/>
    <p:sldId id="349" r:id="rId23"/>
    <p:sldId id="350" r:id="rId24"/>
    <p:sldId id="345" r:id="rId25"/>
    <p:sldId id="351" r:id="rId26"/>
    <p:sldId id="341" r:id="rId27"/>
    <p:sldId id="352" r:id="rId28"/>
    <p:sldId id="353" r:id="rId29"/>
    <p:sldId id="354" r:id="rId30"/>
    <p:sldId id="355" r:id="rId31"/>
    <p:sldId id="356" r:id="rId32"/>
    <p:sldId id="288" r:id="rId33"/>
    <p:sldId id="289"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63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2025/3/31</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2025/3/31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2025/3/31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2025/3/31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2025/3/31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2025/3/31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2025/3/31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3.xml"/><Relationship Id="rId4" Type="http://schemas.openxmlformats.org/officeDocument/2006/relationships/slide" Target="slide32.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5/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2.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3.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30740;&#20462;&#19968;&#35239;/R5%20&#30740;&#20462;&#35336;&#30011;&#65288;&#39178;&#35703;&#65289;&#31532;3&#12473;&#12486;&#12540;&#12472;.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ypec.ed.jp/ypechp/wp-content/uploads/2025/03/43-stage-3-yougo.pdf" TargetMode="Externa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5/03/42-stage-2-yougo.pdf" TargetMode="External"/><Relationship Id="rId10" Type="http://schemas.openxmlformats.org/officeDocument/2006/relationships/slide" Target="slide33.xml"/><Relationship Id="rId4" Type="http://schemas.openxmlformats.org/officeDocument/2006/relationships/hyperlink" Target="https://www.ypec.ed.jp/ypechp/wp-content/uploads/2025/03/41-stage-1-yougo.pdf" TargetMode="External"/><Relationship Id="rId9" Type="http://schemas.openxmlformats.org/officeDocument/2006/relationships/slide" Target="slide32.xml"/><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2.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3.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5/03/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5/03/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5/03/42-stage-2-yougo.pdf" TargetMode="Externa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hyperlink" Target="https://www.ypec.ed.jp/ypechp/wp-content/uploads/2025/03/12-itiran-yougo.pdf" TargetMode="External"/><Relationship Id="rId18"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xml"/><Relationship Id="rId12" Type="http://schemas.openxmlformats.org/officeDocument/2006/relationships/hyperlink" Target="https://www.ypec.ed.jp/ypechp/wp-content/uploads/2025/03/02-keikaku-yougo.pdf" TargetMode="External"/><Relationship Id="rId17" Type="http://schemas.openxmlformats.org/officeDocument/2006/relationships/hyperlink" Target="https://www.ypec.ed.jp/ypechp/wp-content/uploads/2025/03/14-itiran-kocho.pdf" TargetMode="External"/><Relationship Id="rId2" Type="http://schemas.openxmlformats.org/officeDocument/2006/relationships/slide" Target="slide5.xml"/><Relationship Id="rId16" Type="http://schemas.openxmlformats.org/officeDocument/2006/relationships/hyperlink" Target="https://www.ypec.ed.jp/ypechp/wp-content/uploads/2025/03/04-keikaku-kocho.pdf" TargetMode="External"/><Relationship Id="rId1" Type="http://schemas.openxmlformats.org/officeDocument/2006/relationships/slideLayout" Target="../slideLayouts/slideLayout2.xml"/><Relationship Id="rId6" Type="http://schemas.openxmlformats.org/officeDocument/2006/relationships/hyperlink" Target="https://www.pref.yamanashi.jp/documents/80897/senter-hp.pdf" TargetMode="External"/><Relationship Id="rId11" Type="http://schemas.openxmlformats.org/officeDocument/2006/relationships/hyperlink" Target="https://www.ypec.ed.jp/ypechp/wp-content/uploads/2025/03/11-itiran-kyouin.pdf" TargetMode="External"/><Relationship Id="rId5" Type="http://schemas.openxmlformats.org/officeDocument/2006/relationships/slide" Target="slide33.xml"/><Relationship Id="rId15" Type="http://schemas.openxmlformats.org/officeDocument/2006/relationships/hyperlink" Target="https://www.ypec.ed.jp/ypechp/wp-content/uploads/2025/03/13-itiran-eiyo.pdf" TargetMode="External"/><Relationship Id="rId10" Type="http://schemas.openxmlformats.org/officeDocument/2006/relationships/hyperlink" Target="https://www.ypec.ed.jp/ypechp/wp-content/uploads/2025/03/01-keikaku-kyouin.pdf" TargetMode="External"/><Relationship Id="rId4" Type="http://schemas.openxmlformats.org/officeDocument/2006/relationships/slide" Target="slide32.xml"/><Relationship Id="rId9" Type="http://schemas.openxmlformats.org/officeDocument/2006/relationships/slide" Target="slide6.xml"/><Relationship Id="rId14" Type="http://schemas.openxmlformats.org/officeDocument/2006/relationships/hyperlink" Target="https://www.ypec.ed.jp/ypechp/wp-content/uploads/2025/03/03-keikaku-eiyo.pdf"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2.xml"/><Relationship Id="rId18" Type="http://schemas.openxmlformats.org/officeDocument/2006/relationships/slide" Target="slide11.xml"/><Relationship Id="rId26" Type="http://schemas.openxmlformats.org/officeDocument/2006/relationships/slide" Target="slide6.xml"/><Relationship Id="rId3" Type="http://schemas.openxmlformats.org/officeDocument/2006/relationships/image" Target="../media/image3.emf"/><Relationship Id="rId21" Type="http://schemas.openxmlformats.org/officeDocument/2006/relationships/slide" Target="slide32.xml"/><Relationship Id="rId7" Type="http://schemas.openxmlformats.org/officeDocument/2006/relationships/slide" Target="slide17.xml"/><Relationship Id="rId12" Type="http://schemas.openxmlformats.org/officeDocument/2006/relationships/slide" Target="slide21.xml"/><Relationship Id="rId17" Type="http://schemas.openxmlformats.org/officeDocument/2006/relationships/slide" Target="slide25.xml"/><Relationship Id="rId25"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6.xml"/><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2.xml"/><Relationship Id="rId5" Type="http://schemas.openxmlformats.org/officeDocument/2006/relationships/slide" Target="slide9.xml"/><Relationship Id="rId15" Type="http://schemas.openxmlformats.org/officeDocument/2006/relationships/slide" Target="slide24.xml"/><Relationship Id="rId23" Type="http://schemas.openxmlformats.org/officeDocument/2006/relationships/hyperlink" Target="https://www.pref.yamanashi.jp/documents/80897/senter-hp.pdf" TargetMode="External"/><Relationship Id="rId10" Type="http://schemas.openxmlformats.org/officeDocument/2006/relationships/slide" Target="slide20.xml"/><Relationship Id="rId19"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3.xml"/></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9.xml"/><Relationship Id="rId18" Type="http://schemas.openxmlformats.org/officeDocument/2006/relationships/slide" Target="slide32.xml"/><Relationship Id="rId3" Type="http://schemas.openxmlformats.org/officeDocument/2006/relationships/image" Target="../media/image3.emf"/><Relationship Id="rId21" Type="http://schemas.openxmlformats.org/officeDocument/2006/relationships/slide" Target="slide2.xml"/><Relationship Id="rId7" Type="http://schemas.openxmlformats.org/officeDocument/2006/relationships/slide" Target="slide24.xml"/><Relationship Id="rId12" Type="http://schemas.openxmlformats.org/officeDocument/2006/relationships/slide" Target="slide28.xml"/><Relationship Id="rId17" Type="http://schemas.openxmlformats.org/officeDocument/2006/relationships/slide" Target="slide3.xml"/><Relationship Id="rId2" Type="http://schemas.openxmlformats.org/officeDocument/2006/relationships/oleObject" Target="../embeddings/oleObject1.bin"/><Relationship Id="rId16" Type="http://schemas.openxmlformats.org/officeDocument/2006/relationships/slide" Target="slide5.xml"/><Relationship Id="rId20" Type="http://schemas.openxmlformats.org/officeDocument/2006/relationships/hyperlink" Target="https://www.pref.yamanashi.jp/documents/80897/senter-hp.pdf" TargetMode="Externa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slide" Target="slide25.xml"/><Relationship Id="rId15" Type="http://schemas.openxmlformats.org/officeDocument/2006/relationships/slide" Target="slide30.xml"/><Relationship Id="rId10" Type="http://schemas.openxmlformats.org/officeDocument/2006/relationships/slide" Target="slide21.xml"/><Relationship Id="rId19"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22.xml"/><Relationship Id="rId14" Type="http://schemas.openxmlformats.org/officeDocument/2006/relationships/slide" Target="slide31.xml"/><Relationship Id="rId22"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養護教諭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10" y="2848244"/>
            <a:ext cx="4068356" cy="3634399"/>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a:t>
            </a:r>
            <a:r>
              <a:rPr lang="en-US" altLang="ja-JP" sz="2000" dirty="0">
                <a:latin typeface="ＭＳ ゴシック" panose="020B0609070205080204" pitchFamily="49" charset="-128"/>
                <a:ea typeface="ＭＳ ゴシック" panose="020B0609070205080204" pitchFamily="49" charset="-128"/>
              </a:rPr>
              <a:t>6</a:t>
            </a:r>
            <a:r>
              <a:rPr lang="ja-JP" altLang="en-US" sz="2000" dirty="0">
                <a:latin typeface="ＭＳ ゴシック" panose="020B0609070205080204" pitchFamily="49" charset="-128"/>
                <a:ea typeface="ＭＳ ゴシック" panose="020B0609070205080204" pitchFamily="49" charset="-128"/>
              </a:rPr>
              <a:t>年</a:t>
            </a:r>
            <a:r>
              <a:rPr lang="en-US" altLang="ja-JP" sz="2000" dirty="0">
                <a:latin typeface="ＭＳ ゴシック" panose="020B0609070205080204" pitchFamily="49" charset="-128"/>
                <a:ea typeface="ＭＳ ゴシック" panose="020B0609070205080204" pitchFamily="49" charset="-128"/>
              </a:rPr>
              <a:t>3</a:t>
            </a:r>
            <a:r>
              <a:rPr lang="ja-JP" altLang="en-US" sz="2000" dirty="0">
                <a:latin typeface="ＭＳ ゴシック" panose="020B0609070205080204" pitchFamily="49" charset="-128"/>
                <a:ea typeface="ＭＳ ゴシック" panose="020B0609070205080204" pitchFamily="49" charset="-128"/>
              </a:rPr>
              <a:t>月</a:t>
            </a: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日更新</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6" name="グループ化 5"/>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31">
              <a:hlinkClick r:id="rId10" action="ppaction://hlinksldjump"/>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3330986F-3653-3FCD-7D85-6644A4D8BC2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150B1A9-2641-707B-AFAE-62B62FDC016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702C50-5F2C-E953-5DD6-5F45B0662FDD}"/>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8ECB384-2289-7238-BCF5-4DC548F956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3995DA8-CB10-EFA7-559A-9E86197845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7ABDF87-D838-9E58-C80F-018AE60C7BE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84FE8AF0-6EFF-0142-7BC9-ADEA35791B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49E9721-1090-14C6-6787-91001AA414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5FFF7668-AAFD-EFF1-6F22-6AF2DCBCDE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345F0721-B670-18A5-4F60-DF0ED9BDBB3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D8537A42-EFDD-C204-714D-63A40DFB415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0" action="ppaction://hlinksldjump"/>
              <a:extLst>
                <a:ext uri="{FF2B5EF4-FFF2-40B4-BE49-F238E27FC236}">
                  <a16:creationId xmlns:a16="http://schemas.microsoft.com/office/drawing/2014/main" id="{0A6BD22D-F480-79D4-36E3-0ADBF5569257}"/>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4047F61D-EE65-F32E-04EE-1472238BE6C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2EE9EA4-6922-4FF7-FBEE-2EC28974EA5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C886CB7-B922-DE45-5A90-72648758884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27D7C0F2-8F22-F667-7453-A486705A74E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14BFF734-D34C-B277-8A0B-5EAD1A422CC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981442E1-D67A-1EF0-15EE-F07C5F4C85A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35467D75-9A9F-4F0B-2932-6081DD44414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7E828546-A3E2-49CE-B7B1-60B71445E44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1A170B99-13AC-5B7F-59C4-88FAA862263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D322ECB1-0086-3839-36FA-F07B2FCA98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516092BF-0503-BCF7-990A-9E3FD59039B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9" action="ppaction://hlinksldjump"/>
              <a:extLst>
                <a:ext uri="{FF2B5EF4-FFF2-40B4-BE49-F238E27FC236}">
                  <a16:creationId xmlns:a16="http://schemas.microsoft.com/office/drawing/2014/main" id="{432140B5-6F25-2D43-B886-933242847A39}"/>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EAEE7948-C71D-3989-278B-30CF0E8BDDC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865F73E-56AC-A2A1-97EC-B505B408A8D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34D7A32-28FF-0C2E-8B47-6DA1E6874F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DEF80DA-ECEE-5041-6A8F-22C9D8CBD3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9EF71039-5DE3-D9DB-4C1A-4846CE36139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BC2DABFA-B7C4-963B-613A-3166E16B4D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D62C215B-C935-EE57-30A0-1C37B962D32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32B75A75-ABA8-C9CB-D128-136589C17C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6702EDB-66C5-B10B-5B6C-4ABF00DAE0D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205601AB-CDC2-6FD5-7D6A-774C82AD95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5F203A1C-42F5-B4A8-6778-C4B99CD2B3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3" action="ppaction://hlinksldjump"/>
              <a:extLst>
                <a:ext uri="{FF2B5EF4-FFF2-40B4-BE49-F238E27FC236}">
                  <a16:creationId xmlns:a16="http://schemas.microsoft.com/office/drawing/2014/main" id="{1AD81681-4AA8-E999-D5D8-CA4BD91DE4D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2991" y="1444116"/>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15AB4B5D-69EC-AEF1-30B8-DDC787495584}"/>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C1BAF1E-3168-5146-B623-DA79FA39EA1E}"/>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28AA74-D616-4BA4-D096-7A65027ED446}"/>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A4C3866E-9529-5427-8A7E-FA7AAA5D65C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18C6B952-0D89-F498-5043-C53454D05EB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A7D99AAD-6CC6-AA0A-CB80-3AFF6BFA45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2D4A04BD-1BCD-A633-8BB1-1C61282E1C8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4F3BB2FA-AC6E-36F2-DFFE-A87DB2C3389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990D3B90-CA14-3744-D7BA-D9555A609AF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0D83472E-9C82-51BC-D22B-7E1C02AF3AA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7C061086-C628-F3FD-C35F-4C00E53E4D6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9000A1E7-1674-9D40-6223-59734DE9E7F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1D854BF-0092-17BB-040D-220458557EC9}"/>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C09A79E7-CD50-DE45-E1F6-350291F9908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F214F23D-CEE6-3AC2-8059-E673C1B64280}"/>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28F2DD57-0305-B2FA-C927-9B28263B57C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0993B606-FC75-6EC7-EB34-9B425F5BD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DEC57B4F-94F5-EB08-EE58-035900EC14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C62D8089-E6B4-3D7C-9CFC-5B4525CC4D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ED3AFF2A-25F6-A549-7495-CDCB41CE1D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2D613F36-C65C-8B73-2823-A3CF1FEE6F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FF4539F2-05B4-C63D-3390-47DB6A8051C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318EE4FB-C9BB-6ADF-6A78-C1FA0A61FFE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D8188B9-C2C9-300F-51A2-1BA80DE79D2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CEBC55C-44FC-BCC3-DFE3-441426F0404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AA723FE2-B25F-46A0-6E1C-914696963D7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7C8742F3-D8E6-83CE-AB5B-EB1BEB689682}"/>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61D2939B-AD18-020D-3708-44572DD541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7E4B2338-6DA9-7843-3283-60B3D386C4F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16E502D5-50C9-63FD-CCFB-9FA72754A2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83D5EFE6-1493-1244-E747-979D3CC9A57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71F1AB3A-2101-06F1-5638-A41BF46B0AB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02AA96F7-1566-6DF6-6BBE-98124DE07AF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21BF7231-6866-AD85-B662-D3ACFF36EC2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D9A4AF6C-E838-42FC-EFF6-90F57EAF160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133C164-1E90-295B-5F1A-5CF8FA63A71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29" name="グループ化 28">
            <a:extLst>
              <a:ext uri="{FF2B5EF4-FFF2-40B4-BE49-F238E27FC236}">
                <a16:creationId xmlns:a16="http://schemas.microsoft.com/office/drawing/2014/main" id="{338C14B3-23FF-7758-FDC7-3D5F07B1D424}"/>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3F17E1D8-58F5-C8ED-4F3D-795E39D73530}"/>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6F505060-631C-DB56-A2C6-3013CCC45F1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E86178A5-1D7E-4226-F0C9-51215A3C813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BF154E0B-4974-640D-B482-0779084800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A647F15-30D8-2D5C-8EEC-24B9206BB0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60CE494-E7B2-611F-0166-61A2FA1D76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85C77021-1699-5850-7D32-435BC3D2F6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E3DCD1C5-4EF7-A072-27AF-4D0F55363E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61A8739A-64C1-8A2C-3D52-CB3FCA978FB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A4B10B1-E583-3A61-5D7E-137FDF21624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05638F97-F99E-5271-C65D-4923299DC4A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29" name="テキスト ボックス 28">
            <a:hlinkClick r:id="rId3"/>
            <a:extLst>
              <a:ext uri="{FF2B5EF4-FFF2-40B4-BE49-F238E27FC236}">
                <a16:creationId xmlns:a16="http://schemas.microsoft.com/office/drawing/2014/main" id="{FE0D76E8-6092-1366-2340-C558994CCB44}"/>
              </a:ext>
            </a:extLst>
          </p:cNvPr>
          <p:cNvSpPr txBox="1"/>
          <p:nvPr/>
        </p:nvSpPr>
        <p:spPr>
          <a:xfrm>
            <a:off x="147247" y="1395826"/>
            <a:ext cx="2916464" cy="205601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B19509A2-E6C8-D63B-DDC7-A9953BACF4AF}"/>
              </a:ext>
            </a:extLst>
          </p:cNvPr>
          <p:cNvSpPr txBox="1"/>
          <p:nvPr/>
        </p:nvSpPr>
        <p:spPr>
          <a:xfrm>
            <a:off x="3114926" y="1421995"/>
            <a:ext cx="2864236" cy="2029846"/>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3E81C944-9DD7-1B8A-079A-8040ED344F11}"/>
              </a:ext>
            </a:extLst>
          </p:cNvPr>
          <p:cNvSpPr txBox="1"/>
          <p:nvPr/>
        </p:nvSpPr>
        <p:spPr>
          <a:xfrm>
            <a:off x="6030377" y="1435586"/>
            <a:ext cx="2864236" cy="1970005"/>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890F1544-9E44-9314-4EE8-E6B05CF2E55E}"/>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D1BE60-3911-F57C-9E38-698EAE67CD32}"/>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D35F4A5F-38F4-4D8D-6DDA-8B52A492D0D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C65CF5-BFC2-F21A-F5F2-1B0ABAA6FE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957798D4-9D1F-A2D7-4447-6EBC83144FD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1C758D03-2528-AB73-90FE-5BF34DDF4AC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3BC069B8-7371-1891-BA74-54B4B2BD1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E27DCA4E-06AF-F4F1-91BB-E555E267AC0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22F3946C-9A39-07D8-1E57-08963A84EA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D94575C7-C779-01D5-83ED-47D56135B1D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8983CAD1-8A14-DB22-C621-3DE0D2283EC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6AFE7205-CBD6-A688-53E3-D7A6495AD44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29" name="テキスト ボックス 28">
            <a:hlinkClick r:id="rId3"/>
            <a:extLst>
              <a:ext uri="{FF2B5EF4-FFF2-40B4-BE49-F238E27FC236}">
                <a16:creationId xmlns:a16="http://schemas.microsoft.com/office/drawing/2014/main" id="{5D7BCFF4-EB30-8BEC-9A6E-0E75222ACE25}"/>
              </a:ext>
            </a:extLst>
          </p:cNvPr>
          <p:cNvSpPr txBox="1"/>
          <p:nvPr/>
        </p:nvSpPr>
        <p:spPr>
          <a:xfrm>
            <a:off x="147066" y="1387723"/>
            <a:ext cx="2897792" cy="200425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E6DB230-FD6A-3584-52BF-FDF4DC1CEBC2}"/>
              </a:ext>
            </a:extLst>
          </p:cNvPr>
          <p:cNvSpPr txBox="1"/>
          <p:nvPr/>
        </p:nvSpPr>
        <p:spPr>
          <a:xfrm>
            <a:off x="3072171" y="1375478"/>
            <a:ext cx="2906991" cy="202204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DBF61F7F-1D47-22AF-6DED-54F9DF075D60}"/>
              </a:ext>
            </a:extLst>
          </p:cNvPr>
          <p:cNvSpPr txBox="1"/>
          <p:nvPr/>
        </p:nvSpPr>
        <p:spPr>
          <a:xfrm>
            <a:off x="6062250" y="1394857"/>
            <a:ext cx="2906991" cy="1994850"/>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96349E0-65F9-CA23-B01E-B1E3D4867D6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DF3DE9F3-E42E-9636-BF2B-900D4962BF45}"/>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BFCBCFDE-4759-B107-9B98-419A11FEB998}"/>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307A292B-B295-4898-FB75-A62F9B7FF2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391149A-51DB-B603-8186-3877F2859A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1DF2861-A372-7F41-EE5C-176B565575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BDE01E1-BD7B-748C-565D-4025784539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69C5B6E1-D50E-B3DB-BCD3-74FC75C541A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136AD0D5-C293-91B8-E1A7-B19AB887AA1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B81383-E0E0-9069-9CAF-CC139CD0698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5EF567C9-97DC-87C4-5A83-4662917308F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81F1CB37-C9AA-426E-E2F1-7061E00C132E}"/>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24" name="テキスト ボックス 23">
            <a:hlinkClick r:id="rId3"/>
            <a:extLst>
              <a:ext uri="{FF2B5EF4-FFF2-40B4-BE49-F238E27FC236}">
                <a16:creationId xmlns:a16="http://schemas.microsoft.com/office/drawing/2014/main" id="{F5DD3F51-D58E-B4FC-97E4-54DADE61D086}"/>
              </a:ext>
            </a:extLst>
          </p:cNvPr>
          <p:cNvSpPr txBox="1"/>
          <p:nvPr/>
        </p:nvSpPr>
        <p:spPr>
          <a:xfrm>
            <a:off x="147066" y="1494840"/>
            <a:ext cx="2944926" cy="1959053"/>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778B2AA4-440D-91CE-4515-DBED88ED14AB}"/>
              </a:ext>
            </a:extLst>
          </p:cNvPr>
          <p:cNvSpPr txBox="1"/>
          <p:nvPr/>
        </p:nvSpPr>
        <p:spPr>
          <a:xfrm>
            <a:off x="3072171" y="1451230"/>
            <a:ext cx="2944926" cy="2002663"/>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E174FD47-3F78-9681-AD8A-813742393583}"/>
              </a:ext>
            </a:extLst>
          </p:cNvPr>
          <p:cNvSpPr txBox="1"/>
          <p:nvPr/>
        </p:nvSpPr>
        <p:spPr>
          <a:xfrm>
            <a:off x="6073806" y="1440066"/>
            <a:ext cx="2825687" cy="2002663"/>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54A67D74-1020-0923-AB3F-CAD0B95959E8}"/>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8C6BF021-EAEB-A616-669F-D3293413B517}"/>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3BDB2BF9-ABAB-8E21-273C-CD532F0F087D}"/>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7DA16C2-222A-BF72-66C0-9CF87FDCD5B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6D36253-4A58-E9B0-0ADC-E27318785B5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B649C34-C47B-52DB-54E8-84E8534C48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D8853DA-AA71-ED62-60F5-03536174FB3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D1CD84C8-D691-1D72-0C5B-7990EDEF1B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2D319B9-3411-FCC6-EAA0-07B4D1D2AAA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2A76A7A0-1EF1-8537-ACA0-DB1D600E71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05AE909B-AB87-06FA-D326-E6078E98FB9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BEC3324E-3D92-35BF-7930-6715524299B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FDB42EE7-8D7A-91E9-C4C6-28646EF62C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1EDECDD-BA3C-176F-D688-4021D49F332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AFDC4AE8-E9DE-B52A-A485-EDA73BD592A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04123F0-F846-1D27-63D7-7D54C3E7D22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3155F152-40BB-BFB6-9BE7-FD43C83A35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4C430652-DFB7-B314-A963-C23D5BAFB8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F3333E4E-CEE3-4BF9-0E97-531DAAA7E78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6501B72C-E911-1F9E-DA72-8828299B788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EDD872FC-C305-91D7-E26C-62ABBA6F326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51821467-EB5B-8DF8-3DB4-3657C0825C8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A4AD54A2-FBBF-A993-6B7B-3DF613B5DD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646FFD5A-8993-CE60-73A1-A326D93DA3F6}"/>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29" name="テキスト ボックス 28">
            <a:hlinkClick r:id="rId3"/>
            <a:extLst>
              <a:ext uri="{FF2B5EF4-FFF2-40B4-BE49-F238E27FC236}">
                <a16:creationId xmlns:a16="http://schemas.microsoft.com/office/drawing/2014/main" id="{4E967A4D-00CF-C7F0-1AA2-EC3D7802A527}"/>
              </a:ext>
            </a:extLst>
          </p:cNvPr>
          <p:cNvSpPr txBox="1"/>
          <p:nvPr/>
        </p:nvSpPr>
        <p:spPr>
          <a:xfrm>
            <a:off x="147247" y="1223676"/>
            <a:ext cx="2907038" cy="2033049"/>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38D0E8F7-450C-B255-06B6-83274B9D6F1C}"/>
              </a:ext>
            </a:extLst>
          </p:cNvPr>
          <p:cNvSpPr txBox="1"/>
          <p:nvPr/>
        </p:nvSpPr>
        <p:spPr>
          <a:xfrm>
            <a:off x="3072171" y="1223676"/>
            <a:ext cx="2906991" cy="2033049"/>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CDE1BCA9-7C76-3E65-3907-A2C1DA87D725}"/>
              </a:ext>
            </a:extLst>
          </p:cNvPr>
          <p:cNvSpPr txBox="1"/>
          <p:nvPr/>
        </p:nvSpPr>
        <p:spPr>
          <a:xfrm>
            <a:off x="6062250" y="1248121"/>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BECD243C-0533-7BA7-983B-1FDE8AA07328}"/>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9AD827E7-6AE0-30B4-A0DE-1713DD1E9C49}"/>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862CF854-930A-74C8-F478-1B1F92F83D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771EF4-BE56-B98E-DDA1-D8DBE8F94DD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0A74C5FE-FA0E-E2CE-B58E-3C0F902749B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220A9487-92EA-1D5F-CE42-2222831587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0647AAAD-FF2E-7274-859B-05499E2B849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3373D7BD-992C-2A52-4896-5149C10EF1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59017787-0D91-218C-DCCE-174C2A56B3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0BD85C85-960B-F94F-3028-5116FF8A7D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FBEF9848-0CD2-1E06-24A0-A2C0BC5DF5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8352607-9B55-D749-9B91-D6F29EB5C201}"/>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29" name="テキスト ボックス 28">
            <a:hlinkClick r:id="rId3"/>
            <a:extLst>
              <a:ext uri="{FF2B5EF4-FFF2-40B4-BE49-F238E27FC236}">
                <a16:creationId xmlns:a16="http://schemas.microsoft.com/office/drawing/2014/main" id="{A36A9670-8D8D-6F81-039E-1ECE109FA81A}"/>
              </a:ext>
            </a:extLst>
          </p:cNvPr>
          <p:cNvSpPr txBox="1"/>
          <p:nvPr/>
        </p:nvSpPr>
        <p:spPr>
          <a:xfrm>
            <a:off x="147247" y="1327269"/>
            <a:ext cx="2954172" cy="2044718"/>
          </a:xfrm>
          <a:prstGeom prst="rect">
            <a:avLst/>
          </a:prstGeom>
          <a:noFill/>
        </p:spPr>
        <p:txBody>
          <a:bodyPr wrap="square" rtlCol="0">
            <a:spAutoFit/>
          </a:bodyPr>
          <a:lstStyle/>
          <a:p>
            <a:endParaRPr kumimoji="1" lang="ja-JP" altLang="en-US" dirty="0"/>
          </a:p>
        </p:txBody>
      </p:sp>
      <p:sp>
        <p:nvSpPr>
          <p:cNvPr id="31" name="テキスト ボックス 30">
            <a:hlinkClick r:id="rId4"/>
            <a:extLst>
              <a:ext uri="{FF2B5EF4-FFF2-40B4-BE49-F238E27FC236}">
                <a16:creationId xmlns:a16="http://schemas.microsoft.com/office/drawing/2014/main" id="{921F477A-E30C-F649-2844-47815277C359}"/>
              </a:ext>
            </a:extLst>
          </p:cNvPr>
          <p:cNvSpPr txBox="1"/>
          <p:nvPr/>
        </p:nvSpPr>
        <p:spPr>
          <a:xfrm>
            <a:off x="3072171" y="1327267"/>
            <a:ext cx="2954172" cy="2069930"/>
          </a:xfrm>
          <a:prstGeom prst="rect">
            <a:avLst/>
          </a:prstGeom>
          <a:noFill/>
        </p:spPr>
        <p:txBody>
          <a:bodyPr wrap="square" rtlCol="0">
            <a:spAutoFit/>
          </a:bodyPr>
          <a:lstStyle/>
          <a:p>
            <a:endParaRPr kumimoji="1" lang="ja-JP" altLang="en-US" dirty="0"/>
          </a:p>
        </p:txBody>
      </p:sp>
      <p:sp>
        <p:nvSpPr>
          <p:cNvPr id="32" name="テキスト ボックス 31">
            <a:hlinkClick r:id="rId5"/>
            <a:extLst>
              <a:ext uri="{FF2B5EF4-FFF2-40B4-BE49-F238E27FC236}">
                <a16:creationId xmlns:a16="http://schemas.microsoft.com/office/drawing/2014/main" id="{B5B0F647-9BA5-13F7-9DE7-1E26068A70CD}"/>
              </a:ext>
            </a:extLst>
          </p:cNvPr>
          <p:cNvSpPr txBox="1"/>
          <p:nvPr/>
        </p:nvSpPr>
        <p:spPr>
          <a:xfrm>
            <a:off x="6021997" y="1348296"/>
            <a:ext cx="2929270" cy="2023691"/>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35405599-7D37-70EE-3319-5E0951C7F247}"/>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7E49B215-A022-967F-36E0-E44458B157B0}"/>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0B0D5977-F0D1-A316-DA30-D2D61B4C6F4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59FCE6D-056A-CC07-DD66-B82EB73F58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5EBB375-AF0A-9C9D-ED2A-42B2357DEA2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DFF2935-F5DC-1254-BB55-25CC6D0F0C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CD7E1117-3B1F-9ADD-FADB-E22DE2381D3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747F007-0460-C411-D0BC-4B029BDDBF0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FDDC4E6-698D-1A73-09C6-437CA5696ED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B89B3B17-5BE0-4260-B42F-E6FEFB6FCC1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23E20E7-BF6D-79C0-5764-4119F9C5F1D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DF58C2B9-E00D-6116-A664-C735C304E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テキスト ボックス 15">
            <a:hlinkClick r:id="rId3"/>
            <a:extLst>
              <a:ext uri="{FF2B5EF4-FFF2-40B4-BE49-F238E27FC236}">
                <a16:creationId xmlns:a16="http://schemas.microsoft.com/office/drawing/2014/main" id="{ED80D904-0242-342A-90F3-7FA414DC31E0}"/>
              </a:ext>
            </a:extLst>
          </p:cNvPr>
          <p:cNvSpPr txBox="1"/>
          <p:nvPr/>
        </p:nvSpPr>
        <p:spPr>
          <a:xfrm>
            <a:off x="147247" y="1385181"/>
            <a:ext cx="2897611" cy="19868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A63F05D6-FE82-08A9-1D14-54BE4228102B}"/>
              </a:ext>
            </a:extLst>
          </p:cNvPr>
          <p:cNvSpPr txBox="1"/>
          <p:nvPr/>
        </p:nvSpPr>
        <p:spPr>
          <a:xfrm>
            <a:off x="3072171" y="1408939"/>
            <a:ext cx="2897611" cy="1978477"/>
          </a:xfrm>
          <a:prstGeom prst="rect">
            <a:avLst/>
          </a:prstGeom>
          <a:noFill/>
        </p:spPr>
        <p:txBody>
          <a:bodyPr wrap="square" rtlCol="0">
            <a:spAutoFit/>
          </a:bodyPr>
          <a:lstStyle/>
          <a:p>
            <a:endParaRPr kumimoji="1" lang="ja-JP" altLang="en-US" dirty="0"/>
          </a:p>
        </p:txBody>
      </p:sp>
      <p:sp>
        <p:nvSpPr>
          <p:cNvPr id="26" name="テキスト ボックス 25">
            <a:hlinkClick r:id="rId5"/>
            <a:extLst>
              <a:ext uri="{FF2B5EF4-FFF2-40B4-BE49-F238E27FC236}">
                <a16:creationId xmlns:a16="http://schemas.microsoft.com/office/drawing/2014/main" id="{0574EB70-B10B-3BB5-04B9-5A8D7FCA28CE}"/>
              </a:ext>
            </a:extLst>
          </p:cNvPr>
          <p:cNvSpPr txBox="1"/>
          <p:nvPr/>
        </p:nvSpPr>
        <p:spPr>
          <a:xfrm>
            <a:off x="6057560" y="1396845"/>
            <a:ext cx="2913466" cy="2001047"/>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62F0445D-CB66-AAAB-0468-46B77B358D6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35FE34FE-80C2-856F-BFBA-046D9C5EF89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221ADC4D-DC40-E890-35F8-277B0772EC7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A774B8CF-16F1-C4F4-050B-3000F296F3A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1392E9E-0410-6F74-170C-E0C0D02F5BE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98EE8098-DD13-ED84-9642-0A60D79E35B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40472CFD-01A9-3C71-7384-8539AB602AB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08BADC89-5006-7694-A761-C2BF8B0A546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D8AEBE58-D223-A73D-69B6-0B8ED370E0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B9A6A921-C788-1F6A-032D-73D5D3F0E07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0657F141-8D0F-5A13-9C97-8E1898AFD3E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F9C955B5-20D9-2B94-B86C-ECBB1E97DED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29" name="テキスト ボックス 28">
            <a:hlinkClick r:id="rId3"/>
            <a:extLst>
              <a:ext uri="{FF2B5EF4-FFF2-40B4-BE49-F238E27FC236}">
                <a16:creationId xmlns:a16="http://schemas.microsoft.com/office/drawing/2014/main" id="{D6F8C9BD-674A-CD13-0CFA-3E9CD80E8A6A}"/>
              </a:ext>
            </a:extLst>
          </p:cNvPr>
          <p:cNvSpPr txBox="1"/>
          <p:nvPr/>
        </p:nvSpPr>
        <p:spPr>
          <a:xfrm>
            <a:off x="147066" y="1476406"/>
            <a:ext cx="2917432" cy="200444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8CCFA3F-4FC4-AB0C-5AF1-1B2B324E762F}"/>
              </a:ext>
            </a:extLst>
          </p:cNvPr>
          <p:cNvSpPr txBox="1"/>
          <p:nvPr/>
        </p:nvSpPr>
        <p:spPr>
          <a:xfrm>
            <a:off x="3106287" y="1507203"/>
            <a:ext cx="2872875" cy="1921797"/>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84C7B662-2C94-E972-5707-9B0E5356518B}"/>
              </a:ext>
            </a:extLst>
          </p:cNvPr>
          <p:cNvSpPr txBox="1"/>
          <p:nvPr/>
        </p:nvSpPr>
        <p:spPr>
          <a:xfrm>
            <a:off x="6062250" y="1464785"/>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FE665A24-4EE7-F668-1CCD-F0F5F17F6C01}"/>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A03806E2-5E43-0F5D-59A9-B0DAD7F35563}"/>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1B731102-1018-D25B-7C1A-C030DED1F842}"/>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A21E8AF7-4A8E-95B3-5CF9-404B39A5ECC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4CA4A85-0385-7C1C-2CBF-0926EEDB096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E7314AA3-71E9-7D38-89AA-39AA9422FFC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58CB6A0D-9F98-5C32-D11A-E787278622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AF73AD3E-E53C-55A3-13AD-200BA65824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2F500ED-FC52-C621-1D06-072897F501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4677E615-71C4-1C34-2767-C0E15AF44E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7FFC4B3-9B69-AC65-D842-280C1F7A402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4A828CEE-A275-E0F1-A648-8AA1AE06B78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29" name="テキスト ボックス 28">
            <a:hlinkClick r:id="rId3"/>
            <a:extLst>
              <a:ext uri="{FF2B5EF4-FFF2-40B4-BE49-F238E27FC236}">
                <a16:creationId xmlns:a16="http://schemas.microsoft.com/office/drawing/2014/main" id="{66523B02-A8B4-A796-D956-7BD5D39E0A8F}"/>
              </a:ext>
            </a:extLst>
          </p:cNvPr>
          <p:cNvSpPr txBox="1"/>
          <p:nvPr/>
        </p:nvSpPr>
        <p:spPr>
          <a:xfrm>
            <a:off x="147066" y="1452741"/>
            <a:ext cx="2954172" cy="2044718"/>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EFE2E291-522F-75F0-1201-36DE720F1B25}"/>
              </a:ext>
            </a:extLst>
          </p:cNvPr>
          <p:cNvSpPr txBox="1"/>
          <p:nvPr/>
        </p:nvSpPr>
        <p:spPr>
          <a:xfrm>
            <a:off x="3101238" y="1505379"/>
            <a:ext cx="2877924" cy="192362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F4BFBC87-6B6B-A023-1625-6942F1373475}"/>
              </a:ext>
            </a:extLst>
          </p:cNvPr>
          <p:cNvSpPr txBox="1"/>
          <p:nvPr/>
        </p:nvSpPr>
        <p:spPr>
          <a:xfrm>
            <a:off x="6042764" y="1506123"/>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F5546686-2EC8-FB40-4645-C136B5BE4CA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082F69B1-E1E1-89BE-0285-0B691C3F3586}"/>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C1DCADAF-6772-BB7F-9B30-29021EB909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680C8FE-BC99-DB45-6AB5-C804AB7F65D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F55C0C7E-1A38-3DEE-8918-899FB75C64E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AC9B558B-7EAF-1ADC-74A5-01D69F71D0B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EE35AE70-038E-C84B-767C-5D9DC1CA52F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88E34E6-12BD-F019-BA0F-F9EB0ACCF87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9AC6442-8C95-9FBC-B8F5-6F8B3B851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C54339-9251-9D89-5DBE-5B3F832D75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A0E7AE97-EE6E-4CFC-3233-BA9FB4D397D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D102DDB-3E35-E23F-61F4-FB1AB261B7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27" name="テキスト ボックス 26">
            <a:hlinkClick r:id="rId3"/>
            <a:extLst>
              <a:ext uri="{FF2B5EF4-FFF2-40B4-BE49-F238E27FC236}">
                <a16:creationId xmlns:a16="http://schemas.microsoft.com/office/drawing/2014/main" id="{60573744-53DF-CB94-CB0A-86DACEC36883}"/>
              </a:ext>
            </a:extLst>
          </p:cNvPr>
          <p:cNvSpPr txBox="1"/>
          <p:nvPr/>
        </p:nvSpPr>
        <p:spPr>
          <a:xfrm>
            <a:off x="154497" y="1413406"/>
            <a:ext cx="2899788" cy="1907744"/>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EC453656-ED55-A5AE-E974-3A38DB8E7C20}"/>
              </a:ext>
            </a:extLst>
          </p:cNvPr>
          <p:cNvSpPr txBox="1"/>
          <p:nvPr/>
        </p:nvSpPr>
        <p:spPr>
          <a:xfrm>
            <a:off x="3072171" y="1358424"/>
            <a:ext cx="2899788" cy="2015021"/>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2B6356D1-1644-B2AA-0299-41CF4270B476}"/>
              </a:ext>
            </a:extLst>
          </p:cNvPr>
          <p:cNvSpPr txBox="1"/>
          <p:nvPr/>
        </p:nvSpPr>
        <p:spPr>
          <a:xfrm>
            <a:off x="6073806" y="1358424"/>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9D2B4DC5-12C9-B1DF-5AE6-A2021BD47CF0}"/>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BB4D3D85-AF4C-4640-DAE4-F2E5952A131A}"/>
                </a:ext>
              </a:extLst>
            </p:cNvPr>
            <p:cNvGrpSpPr/>
            <p:nvPr/>
          </p:nvGrpSpPr>
          <p:grpSpPr>
            <a:xfrm>
              <a:off x="150483" y="75115"/>
              <a:ext cx="7683666" cy="402824"/>
              <a:chOff x="150483" y="75115"/>
              <a:chExt cx="7683666" cy="402824"/>
            </a:xfrm>
          </p:grpSpPr>
          <p:grpSp>
            <p:nvGrpSpPr>
              <p:cNvPr id="31" name="グループ化 30">
                <a:extLst>
                  <a:ext uri="{FF2B5EF4-FFF2-40B4-BE49-F238E27FC236}">
                    <a16:creationId xmlns:a16="http://schemas.microsoft.com/office/drawing/2014/main" id="{495AA32E-B8B1-61B1-A08E-E0870FEB2279}"/>
                  </a:ext>
                </a:extLst>
              </p:cNvPr>
              <p:cNvGrpSpPr/>
              <p:nvPr/>
            </p:nvGrpSpPr>
            <p:grpSpPr>
              <a:xfrm>
                <a:off x="150483" y="75115"/>
                <a:ext cx="6953733" cy="402824"/>
                <a:chOff x="9330690" y="4935897"/>
                <a:chExt cx="6953733" cy="402824"/>
              </a:xfrm>
            </p:grpSpPr>
            <p:sp>
              <p:nvSpPr>
                <p:cNvPr id="33" name="額縁 24">
                  <a:hlinkClick r:id="" action="ppaction://hlinkshowjump?jump=firstslide"/>
                  <a:extLst>
                    <a:ext uri="{FF2B5EF4-FFF2-40B4-BE49-F238E27FC236}">
                      <a16:creationId xmlns:a16="http://schemas.microsoft.com/office/drawing/2014/main" id="{1647BA57-9163-A9E4-B7B0-47ACF216A2B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4" name="額縁 25">
                  <a:hlinkClick r:id="rId6" action="ppaction://hlinksldjump"/>
                  <a:extLst>
                    <a:ext uri="{FF2B5EF4-FFF2-40B4-BE49-F238E27FC236}">
                      <a16:creationId xmlns:a16="http://schemas.microsoft.com/office/drawing/2014/main" id="{B6E7F782-E110-4971-0E72-E98E48DC2A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5" name="額縁 26">
                  <a:hlinkClick r:id="rId7" action="ppaction://hlinksldjump"/>
                  <a:extLst>
                    <a:ext uri="{FF2B5EF4-FFF2-40B4-BE49-F238E27FC236}">
                      <a16:creationId xmlns:a16="http://schemas.microsoft.com/office/drawing/2014/main" id="{24A91E39-550D-60A5-AEAC-C7E8566109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6" name="額縁 27">
                  <a:hlinkClick r:id="rId8" action="ppaction://hlinksldjump"/>
                  <a:extLst>
                    <a:ext uri="{FF2B5EF4-FFF2-40B4-BE49-F238E27FC236}">
                      <a16:creationId xmlns:a16="http://schemas.microsoft.com/office/drawing/2014/main" id="{66EC6BB9-3BBD-586C-2930-8D2D8117A68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7" name="額縁 28">
                  <a:hlinkClick r:id="rId9" action="ppaction://hlinksldjump"/>
                  <a:extLst>
                    <a:ext uri="{FF2B5EF4-FFF2-40B4-BE49-F238E27FC236}">
                      <a16:creationId xmlns:a16="http://schemas.microsoft.com/office/drawing/2014/main" id="{ABEA25B9-FA9E-DC0F-BDD5-B4D7783EC92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8" name="額縁 29">
                  <a:hlinkClick r:id="rId10"/>
                  <a:extLst>
                    <a:ext uri="{FF2B5EF4-FFF2-40B4-BE49-F238E27FC236}">
                      <a16:creationId xmlns:a16="http://schemas.microsoft.com/office/drawing/2014/main" id="{31B5C71E-AC41-7C4B-D428-B3C9135B35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CC5342F6-B0BE-E994-7198-2AB320198D5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2" name="額縁 22">
                <a:hlinkClick r:id="rId12" action="ppaction://hlinksldjump"/>
                <a:extLst>
                  <a:ext uri="{FF2B5EF4-FFF2-40B4-BE49-F238E27FC236}">
                    <a16:creationId xmlns:a16="http://schemas.microsoft.com/office/drawing/2014/main" id="{54227157-DFFC-67A2-CAB1-60DC2E1DDB6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8C674D08-E0EF-B3BD-E08A-24F16D27748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813706035"/>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29" name="テキスト ボックス 28">
            <a:hlinkClick r:id="rId3"/>
            <a:extLst>
              <a:ext uri="{FF2B5EF4-FFF2-40B4-BE49-F238E27FC236}">
                <a16:creationId xmlns:a16="http://schemas.microsoft.com/office/drawing/2014/main" id="{48BD9DA5-E06E-4DFC-AD08-F9EE162FD937}"/>
              </a:ext>
            </a:extLst>
          </p:cNvPr>
          <p:cNvSpPr txBox="1"/>
          <p:nvPr/>
        </p:nvSpPr>
        <p:spPr>
          <a:xfrm>
            <a:off x="147066" y="1409849"/>
            <a:ext cx="2916645" cy="198640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0596F068-8263-1921-035A-487FBB85937D}"/>
              </a:ext>
            </a:extLst>
          </p:cNvPr>
          <p:cNvSpPr txBox="1"/>
          <p:nvPr/>
        </p:nvSpPr>
        <p:spPr>
          <a:xfrm>
            <a:off x="3072171" y="1393587"/>
            <a:ext cx="2906991" cy="2035413"/>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6C817C7B-18C1-8AC3-91A1-8402A80ED6FC}"/>
              </a:ext>
            </a:extLst>
          </p:cNvPr>
          <p:cNvSpPr txBox="1"/>
          <p:nvPr/>
        </p:nvSpPr>
        <p:spPr>
          <a:xfrm>
            <a:off x="6073806" y="1381626"/>
            <a:ext cx="2825687" cy="2002663"/>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F5188C2E-D98C-ECB6-0692-4C6E53018ADD}"/>
              </a:ext>
            </a:extLst>
          </p:cNvPr>
          <p:cNvGrpSpPr/>
          <p:nvPr/>
        </p:nvGrpSpPr>
        <p:grpSpPr>
          <a:xfrm>
            <a:off x="150483" y="75115"/>
            <a:ext cx="7683666" cy="402824"/>
            <a:chOff x="150483" y="75115"/>
            <a:chExt cx="7683666" cy="402824"/>
          </a:xfrm>
        </p:grpSpPr>
        <p:grpSp>
          <p:nvGrpSpPr>
            <p:cNvPr id="22" name="グループ化 21">
              <a:extLst>
                <a:ext uri="{FF2B5EF4-FFF2-40B4-BE49-F238E27FC236}">
                  <a16:creationId xmlns:a16="http://schemas.microsoft.com/office/drawing/2014/main" id="{32542A22-5688-5EEC-75B8-4BE36D27C441}"/>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25017133-AE9C-4B01-E36F-5C2C4BADB03F}"/>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F003076A-F811-F6B4-4D85-ECD08C05295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681744AF-0771-AF4A-866D-D3136932B8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446DEFB-AB1D-2030-7906-01BB65823AB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73025C7-29EE-CD96-1F5C-955EC005746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970ABC6C-2FE6-3726-288C-1B41DF347F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3A11B792-3CAF-5635-6208-4E8249B9AC0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5A2750E2-5487-AE63-F6F9-4EC6CBB0D5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41BAE61-9265-3FB5-3A45-555FAA1D96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3" name="額縁 31">
              <a:hlinkClick r:id="rId13" action="ppaction://hlinksldjump"/>
              <a:extLst>
                <a:ext uri="{FF2B5EF4-FFF2-40B4-BE49-F238E27FC236}">
                  <a16:creationId xmlns:a16="http://schemas.microsoft.com/office/drawing/2014/main" id="{854C31CB-4CAB-C315-99B9-962EFF089D1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43659" y="691583"/>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保健管理</a:t>
            </a:r>
          </a:p>
        </p:txBody>
      </p:sp>
      <p:sp>
        <p:nvSpPr>
          <p:cNvPr id="21" name="正方形/長方形 20"/>
          <p:cNvSpPr/>
          <p:nvPr/>
        </p:nvSpPr>
        <p:spPr>
          <a:xfrm>
            <a:off x="147066" y="3511445"/>
            <a:ext cx="8823960" cy="1769715"/>
          </a:xfrm>
          <a:prstGeom prst="rect">
            <a:avLst/>
          </a:prstGeom>
          <a:ln>
            <a:noFill/>
          </a:ln>
        </p:spPr>
        <p:txBody>
          <a:bodyPr wrap="square" lIns="180000" rIns="180000">
            <a:spAutoFit/>
          </a:bodyPr>
          <a:lstStyle/>
          <a:p>
            <a:pPr marL="182563" indent="-182563" algn="just"/>
            <a:r>
              <a:rPr lang="ja-JP" altLang="en-US" dirty="0"/>
              <a:t>「</a:t>
            </a:r>
            <a:r>
              <a:rPr lang="ja-JP" altLang="en-US" dirty="0">
                <a:solidFill>
                  <a:srgbClr val="FF0000"/>
                </a:solidFill>
              </a:rPr>
              <a:t>様々な課題</a:t>
            </a:r>
            <a:r>
              <a:rPr lang="ja-JP" altLang="en-US" dirty="0"/>
              <a:t>」</a:t>
            </a:r>
          </a:p>
          <a:p>
            <a:pPr marL="182563" indent="-182563" algn="just"/>
            <a:r>
              <a:rPr lang="ja-JP" altLang="en-US" dirty="0"/>
              <a:t>　◆朝食欠食、スクリーンタイムの増加、睡眠時間の減少などの生活習慣の改善</a:t>
            </a:r>
            <a:endParaRPr lang="en-US" altLang="ja-JP" dirty="0"/>
          </a:p>
          <a:p>
            <a:pPr marL="182563" indent="-182563" algn="just">
              <a:spcBef>
                <a:spcPts val="600"/>
              </a:spcBef>
            </a:pPr>
            <a:r>
              <a:rPr lang="ja-JP" altLang="en-US" dirty="0"/>
              <a:t>　◆視力低下、体力低下、肥満等の状況の改善</a:t>
            </a:r>
          </a:p>
          <a:p>
            <a:pPr marL="182563" indent="-182563" algn="just">
              <a:spcBef>
                <a:spcPts val="600"/>
              </a:spcBef>
            </a:pPr>
            <a:r>
              <a:rPr lang="ja-JP" altLang="en-US" dirty="0"/>
              <a:t>　◆不登校傾向児童生徒への心の健康相談のあり方</a:t>
            </a:r>
          </a:p>
          <a:p>
            <a:pPr marL="182563" indent="-182563" algn="just">
              <a:spcBef>
                <a:spcPts val="600"/>
              </a:spcBef>
            </a:pPr>
            <a:r>
              <a:rPr lang="ja-JP" altLang="en-US" dirty="0"/>
              <a:t>　◆けがの傾向の分析と予防対策　など</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226328102"/>
              </p:ext>
            </p:extLst>
          </p:nvPr>
        </p:nvGraphicFramePr>
        <p:xfrm>
          <a:off x="147066" y="13242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877688357"/>
              </p:ext>
            </p:extLst>
          </p:nvPr>
        </p:nvGraphicFramePr>
        <p:xfrm>
          <a:off x="147066" y="17246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児童生徒の健康状態を把握し、</a:t>
                      </a:r>
                      <a:r>
                        <a:rPr kumimoji="1" lang="ja-JP" altLang="en-US" sz="2000" b="1" spc="-100" dirty="0">
                          <a:solidFill>
                            <a:srgbClr val="FF0000"/>
                          </a:solidFill>
                          <a:latin typeface="+mn-ea"/>
                        </a:rPr>
                        <a:t>様々な課題に対して適切に対応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家庭や地域の医療機関等との</a:t>
                      </a:r>
                      <a:r>
                        <a:rPr kumimoji="1" lang="ja-JP" altLang="en-US" sz="2000" b="1" spc="-100" baseline="0" dirty="0">
                          <a:solidFill>
                            <a:srgbClr val="FF0000"/>
                          </a:solidFill>
                          <a:latin typeface="+mn-ea"/>
                          <a:ea typeface="+mn-ea"/>
                        </a:rPr>
                        <a:t>連携体制づくりを推進</a:t>
                      </a:r>
                      <a:r>
                        <a:rPr kumimoji="1" lang="ja-JP" altLang="en-US" sz="2000" b="1" spc="-100" baseline="0" dirty="0">
                          <a:latin typeface="+mn-ea"/>
                          <a:ea typeface="+mn-ea"/>
                        </a:rPr>
                        <a:t>し、様々な課題に対応している。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様々な課題解決に向けての対応が組織的に行えるよう</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学校保健安全法等を理解し、児童生徒等の心身の健康管理、生活の管理及び学校環境衛生の管理についての知識をもち、</a:t>
            </a:r>
            <a:r>
              <a:rPr kumimoji="1" lang="ja-JP" altLang="en-US" sz="2200" b="1" dirty="0">
                <a:solidFill>
                  <a:srgbClr val="FF0000"/>
                </a:solidFill>
              </a:rPr>
              <a:t>様々な課題</a:t>
            </a:r>
            <a:r>
              <a:rPr kumimoji="1" lang="ja-JP" altLang="en-US" sz="2200" b="1" dirty="0"/>
              <a:t>に適切に対応する力が求められています。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454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269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26918"/>
            <a:ext cx="389021" cy="389021"/>
          </a:xfrm>
          <a:prstGeom prst="rect">
            <a:avLst/>
          </a:prstGeom>
        </p:spPr>
      </p:pic>
      <p:sp>
        <p:nvSpPr>
          <p:cNvPr id="22" name="テキスト ボックス 21"/>
          <p:cNvSpPr txBox="1"/>
          <p:nvPr/>
        </p:nvSpPr>
        <p:spPr>
          <a:xfrm>
            <a:off x="-135532" y="31421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a:hlinkClick r:id="rId3"/>
            <a:extLst>
              <a:ext uri="{FF2B5EF4-FFF2-40B4-BE49-F238E27FC236}">
                <a16:creationId xmlns:a16="http://schemas.microsoft.com/office/drawing/2014/main" id="{FBEDDDE9-8B4E-9A43-3869-05A7618F01D5}"/>
              </a:ext>
            </a:extLst>
          </p:cNvPr>
          <p:cNvSpPr txBox="1"/>
          <p:nvPr/>
        </p:nvSpPr>
        <p:spPr>
          <a:xfrm>
            <a:off x="147066" y="1364495"/>
            <a:ext cx="2935318" cy="16825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82990879-766F-39C2-3DED-53B641C0C13F}"/>
              </a:ext>
            </a:extLst>
          </p:cNvPr>
          <p:cNvSpPr txBox="1"/>
          <p:nvPr/>
        </p:nvSpPr>
        <p:spPr>
          <a:xfrm>
            <a:off x="3082565" y="1343892"/>
            <a:ext cx="2935318" cy="1665883"/>
          </a:xfrm>
          <a:prstGeom prst="rect">
            <a:avLst/>
          </a:prstGeom>
          <a:noFill/>
        </p:spPr>
        <p:txBody>
          <a:bodyPr wrap="square" rtlCol="0">
            <a:spAutoFit/>
          </a:bodyPr>
          <a:lstStyle/>
          <a:p>
            <a:endParaRPr kumimoji="1" lang="ja-JP" altLang="en-US" dirty="0"/>
          </a:p>
        </p:txBody>
      </p:sp>
      <p:sp>
        <p:nvSpPr>
          <p:cNvPr id="24" name="テキスト ボックス 23">
            <a:hlinkClick r:id="rId5"/>
            <a:extLst>
              <a:ext uri="{FF2B5EF4-FFF2-40B4-BE49-F238E27FC236}">
                <a16:creationId xmlns:a16="http://schemas.microsoft.com/office/drawing/2014/main" id="{4DC48167-A3AF-97FB-41B7-22E38AC8C20A}"/>
              </a:ext>
            </a:extLst>
          </p:cNvPr>
          <p:cNvSpPr txBox="1"/>
          <p:nvPr/>
        </p:nvSpPr>
        <p:spPr>
          <a:xfrm>
            <a:off x="6061437" y="1337914"/>
            <a:ext cx="2909408" cy="1665883"/>
          </a:xfrm>
          <a:prstGeom prst="rect">
            <a:avLst/>
          </a:prstGeom>
          <a:noFill/>
        </p:spPr>
        <p:txBody>
          <a:bodyPr wrap="square" rtlCol="0">
            <a:spAutoFit/>
          </a:bodyPr>
          <a:lstStyle/>
          <a:p>
            <a:endParaRPr kumimoji="1" lang="ja-JP" altLang="en-US" dirty="0"/>
          </a:p>
        </p:txBody>
      </p:sp>
      <p:grpSp>
        <p:nvGrpSpPr>
          <p:cNvPr id="25" name="グループ化 24">
            <a:extLst>
              <a:ext uri="{FF2B5EF4-FFF2-40B4-BE49-F238E27FC236}">
                <a16:creationId xmlns:a16="http://schemas.microsoft.com/office/drawing/2014/main" id="{5A7C9EFA-C25C-D6E6-2169-CD6EB8AA4F9C}"/>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BE47344-BA8C-D86E-8013-9EE8856327D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B159608E-01A6-7A93-5219-CE11FD8E8671}"/>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8F8494B7-D7E8-DD6A-6CA2-8863AC25C30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5B17DA84-8184-5DAA-FE61-3B9535CA44B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719B588E-ACBF-FB23-966D-5C2D0203A6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9808E4F8-6B6F-5DEA-AEEF-D11A3BF9D7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264F9AB4-5F7F-EF22-CC25-36EC07E04C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2C37BAE3-E1BB-3C2F-EB69-5E2658428B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236EB7B9-D247-32F3-29AD-58EA79D61EE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41D161E4-22A9-EBF6-9CB6-93C03C42AC1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720FD65-F4C8-5CF8-802C-FA24B6285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46057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6613" y="670498"/>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保健教育</a:t>
            </a:r>
          </a:p>
        </p:txBody>
      </p:sp>
      <p:sp>
        <p:nvSpPr>
          <p:cNvPr id="21" name="正方形/長方形 20"/>
          <p:cNvSpPr/>
          <p:nvPr/>
        </p:nvSpPr>
        <p:spPr>
          <a:xfrm>
            <a:off x="275765" y="3442418"/>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◆多様化・複雑化する児童生徒の健康課題の解決に、養護教諭の専門性を生かした指導が求められている。</a:t>
            </a:r>
            <a:endParaRPr lang="en-US" altLang="ja-JP" dirty="0"/>
          </a:p>
          <a:p>
            <a:pPr marL="358775" indent="-358775" algn="just">
              <a:spcBef>
                <a:spcPts val="600"/>
              </a:spcBef>
            </a:pPr>
            <a:r>
              <a:rPr lang="ja-JP" altLang="en-US" dirty="0"/>
              <a:t>　◆教科及び特別活動など、学校教育活動全体を通じて計画的に健康課題の解決を目指した指導をすることが求められている。</a:t>
            </a:r>
          </a:p>
          <a:p>
            <a:pPr marL="358775" indent="-358775" algn="just">
              <a:spcBef>
                <a:spcPts val="600"/>
              </a:spcBef>
            </a:pPr>
            <a:r>
              <a:rPr lang="ja-JP" altLang="en-US" dirty="0"/>
              <a:t>　◆様々な角度から健康課題にアプローチするためには、教職員の共通理解と組織的な指導実践が必要である。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08715697"/>
              </p:ext>
            </p:extLst>
          </p:nvPr>
        </p:nvGraphicFramePr>
        <p:xfrm>
          <a:off x="147066" y="1299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525523670"/>
              </p:ext>
            </p:extLst>
          </p:nvPr>
        </p:nvGraphicFramePr>
        <p:xfrm>
          <a:off x="147066" y="1700228"/>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学級担任等と連携</a:t>
                      </a:r>
                      <a:r>
                        <a:rPr kumimoji="1" lang="ja-JP" altLang="en-US" sz="2000" b="1" spc="-100" dirty="0">
                          <a:latin typeface="+mn-ea"/>
                        </a:rPr>
                        <a:t>し、専門性を生かした保健教育を実践している。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健康課題解決を目指した指導計画立案</a:t>
                      </a:r>
                      <a:r>
                        <a:rPr kumimoji="1" lang="ja-JP" altLang="en-US" sz="2000" b="1" spc="-100" baseline="0" dirty="0">
                          <a:latin typeface="+mn-ea"/>
                          <a:ea typeface="+mn-ea"/>
                        </a:rPr>
                        <a:t>に関わり、実践している。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他教科との関連した保健教育の指導計画を立案し、</a:t>
                      </a:r>
                      <a:r>
                        <a:rPr kumimoji="1" lang="ja-JP" altLang="en-US" sz="2000" b="1" spc="-100" baseline="0" dirty="0">
                          <a:solidFill>
                            <a:srgbClr val="FF0000"/>
                          </a:solidFill>
                          <a:latin typeface="+mn-ea"/>
                          <a:ea typeface="+mn-ea"/>
                        </a:rPr>
                        <a:t>組織的な実践と評価</a:t>
                      </a:r>
                      <a:r>
                        <a:rPr kumimoji="1" lang="ja-JP" altLang="en-US" sz="2000" b="1" spc="-100" baseline="0" dirty="0">
                          <a:latin typeface="+mn-ea"/>
                          <a:ea typeface="+mn-ea"/>
                        </a:rPr>
                        <a:t>を進めている。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児童生徒の健康課題を把握し、適切な保健教育を組織的に実践するための指導計画の立案に関わり、学級担任等と連携して専門性を生かした効果的な指導を実践することが求められています。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105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2475"/>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2475"/>
            <a:ext cx="389021" cy="389021"/>
          </a:xfrm>
          <a:prstGeom prst="rect">
            <a:avLst/>
          </a:prstGeom>
        </p:spPr>
      </p:pic>
      <p:sp>
        <p:nvSpPr>
          <p:cNvPr id="22" name="テキスト ボックス 21"/>
          <p:cNvSpPr txBox="1"/>
          <p:nvPr/>
        </p:nvSpPr>
        <p:spPr>
          <a:xfrm>
            <a:off x="-128016" y="308524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B11E74B4-AF6A-82FD-1966-C43F2394344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5F73441A-8E15-2956-818D-7BACE4EB85B7}"/>
              </a:ext>
            </a:extLst>
          </p:cNvPr>
          <p:cNvSpPr txBox="1"/>
          <p:nvPr/>
        </p:nvSpPr>
        <p:spPr>
          <a:xfrm>
            <a:off x="108573" y="1323724"/>
            <a:ext cx="2963598" cy="1642314"/>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C00EC944-8FC1-CC6F-D778-A6122EA940E7}"/>
              </a:ext>
            </a:extLst>
          </p:cNvPr>
          <p:cNvSpPr txBox="1"/>
          <p:nvPr/>
        </p:nvSpPr>
        <p:spPr>
          <a:xfrm>
            <a:off x="3018176" y="1358168"/>
            <a:ext cx="2960986" cy="1707746"/>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32A8AF82-86C4-710E-BD3F-5A21FAF7ADE2}"/>
              </a:ext>
            </a:extLst>
          </p:cNvPr>
          <p:cNvSpPr txBox="1"/>
          <p:nvPr/>
        </p:nvSpPr>
        <p:spPr>
          <a:xfrm>
            <a:off x="6033157" y="1267250"/>
            <a:ext cx="2924924" cy="1702333"/>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E88255B-499D-8640-AB1C-28FF2C6A9FE4}"/>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B633322B-12FF-3B3E-5FFC-10D41D55A2F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A581E4D0-8F00-4EAA-0D1D-ABACA13F9117}"/>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26DD3065-6B17-5E6A-17AD-BD80E2FE3ED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356DA86-00C0-05D1-32B5-3B7D3BC8170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5256785-495C-D149-D62C-02973C66DEB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501CF0B4-0186-C57D-F9E7-B254B31A187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CF5FE5EF-F75C-B780-F0BF-5B61250652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C71BFD82-C3D1-C03F-B9F3-3F471F0C304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EC7367FC-7CFF-80F2-D31B-D8117E79CF6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6C6213A-B3C0-9D8F-E5AC-0563A42346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BEC1E475-AFC8-4A11-44DA-FFC3C154963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1781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4623" y="700403"/>
            <a:ext cx="7688846"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健康相談・保健指導</a:t>
            </a:r>
          </a:p>
        </p:txBody>
      </p:sp>
      <p:sp>
        <p:nvSpPr>
          <p:cNvPr id="21" name="正方形/長方形 20"/>
          <p:cNvSpPr/>
          <p:nvPr/>
        </p:nvSpPr>
        <p:spPr>
          <a:xfrm>
            <a:off x="208788" y="3436587"/>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◆多様化・複雑化する児童生徒の健康課題について、あらゆる機会を通じて早期に発見することが重要である。　</a:t>
            </a:r>
          </a:p>
          <a:p>
            <a:pPr marL="358775" indent="-358775" algn="just">
              <a:spcBef>
                <a:spcPts val="600"/>
              </a:spcBef>
            </a:pPr>
            <a:r>
              <a:rPr lang="ja-JP" altLang="en-US" dirty="0"/>
              <a:t>　◆児童生徒の心身の健康課題は一様でないため、個に応じた相談・指導体制を整える必要がある。</a:t>
            </a:r>
          </a:p>
          <a:p>
            <a:pPr marL="358775" indent="-358775" algn="just">
              <a:spcBef>
                <a:spcPts val="600"/>
              </a:spcBef>
            </a:pPr>
            <a:r>
              <a:rPr lang="ja-JP" altLang="en-US" dirty="0"/>
              <a:t>　◆それぞれの課題に応じた専門家と連携し、最適な支援を実施できるよう相談・支援体制を整えることが重要である。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969597171"/>
              </p:ext>
            </p:extLst>
          </p:nvPr>
        </p:nvGraphicFramePr>
        <p:xfrm>
          <a:off x="150483" y="13440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068360712"/>
              </p:ext>
            </p:extLst>
          </p:nvPr>
        </p:nvGraphicFramePr>
        <p:xfrm>
          <a:off x="150483" y="174448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心身の健康課題の解決</a:t>
                      </a:r>
                      <a:r>
                        <a:rPr kumimoji="1" lang="ja-JP" altLang="en-US" sz="2000" b="1" spc="-100" dirty="0">
                          <a:latin typeface="+mn-ea"/>
                        </a:rPr>
                        <a:t>を目指した健康相談・保健指導を実施している。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心身の健康課題の</a:t>
                      </a:r>
                      <a:r>
                        <a:rPr kumimoji="1" lang="ja-JP" altLang="en-US" sz="2000" b="1" spc="-100" baseline="0" dirty="0">
                          <a:solidFill>
                            <a:srgbClr val="FF0000"/>
                          </a:solidFill>
                          <a:latin typeface="+mn-ea"/>
                          <a:ea typeface="+mn-ea"/>
                        </a:rPr>
                        <a:t>早期発見</a:t>
                      </a:r>
                      <a:r>
                        <a:rPr kumimoji="1" lang="ja-JP" altLang="en-US" sz="2000" b="1" spc="-100" baseline="0" dirty="0">
                          <a:latin typeface="+mn-ea"/>
                          <a:ea typeface="+mn-ea"/>
                        </a:rPr>
                        <a:t>に努め、解決に向けた健康相談・保健指導の体制を整備している。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健康相談を専門家を交えて</a:t>
                      </a:r>
                      <a:r>
                        <a:rPr kumimoji="1" lang="ja-JP" altLang="en-US" sz="2000" b="1" spc="-100" baseline="0" dirty="0">
                          <a:solidFill>
                            <a:srgbClr val="FF0000"/>
                          </a:solidFill>
                          <a:latin typeface="+mn-ea"/>
                          <a:ea typeface="+mn-ea"/>
                        </a:rPr>
                        <a:t>組織的に行えるよう、コーディネーターとしての役割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児童生徒の心身の課題を早期に発見し、個に応じた最適な支援を行えるよう、自ら相談・指導を行ったり、専門家を交えた支援組織のコーディネートを行ったりする力が求められています。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6531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4673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46734"/>
            <a:ext cx="389021" cy="389021"/>
          </a:xfrm>
          <a:prstGeom prst="rect">
            <a:avLst/>
          </a:prstGeom>
        </p:spPr>
      </p:pic>
      <p:sp>
        <p:nvSpPr>
          <p:cNvPr id="22" name="テキスト ボックス 21"/>
          <p:cNvSpPr txBox="1"/>
          <p:nvPr/>
        </p:nvSpPr>
        <p:spPr>
          <a:xfrm>
            <a:off x="-128016" y="313705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E051CF8-A02E-C071-68B1-ACD150F5D1C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テキスト ボックス 23">
            <a:hlinkClick r:id="rId3" action="ppaction://hlinkfile"/>
            <a:extLst>
              <a:ext uri="{FF2B5EF4-FFF2-40B4-BE49-F238E27FC236}">
                <a16:creationId xmlns:a16="http://schemas.microsoft.com/office/drawing/2014/main" id="{25886462-D526-688D-47C8-BC78CA8D803C}"/>
              </a:ext>
            </a:extLst>
          </p:cNvPr>
          <p:cNvSpPr txBox="1"/>
          <p:nvPr/>
        </p:nvSpPr>
        <p:spPr>
          <a:xfrm>
            <a:off x="6073806" y="1411015"/>
            <a:ext cx="2907826" cy="1558569"/>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3F464145-406A-5AB6-90D5-76A9782BEB1B}"/>
              </a:ext>
            </a:extLst>
          </p:cNvPr>
          <p:cNvSpPr txBox="1"/>
          <p:nvPr/>
        </p:nvSpPr>
        <p:spPr>
          <a:xfrm>
            <a:off x="161886" y="1371698"/>
            <a:ext cx="2922948" cy="1702511"/>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88897529-1419-4A12-B510-BA4AA129B3E5}"/>
              </a:ext>
            </a:extLst>
          </p:cNvPr>
          <p:cNvSpPr txBox="1"/>
          <p:nvPr/>
        </p:nvSpPr>
        <p:spPr>
          <a:xfrm>
            <a:off x="3092023" y="1363490"/>
            <a:ext cx="2907826" cy="1702512"/>
          </a:xfrm>
          <a:prstGeom prst="rect">
            <a:avLst/>
          </a:prstGeom>
          <a:noFill/>
        </p:spPr>
        <p:txBody>
          <a:bodyPr wrap="square" rtlCol="0">
            <a:spAutoFit/>
          </a:bodyPr>
          <a:lstStyle/>
          <a:p>
            <a:endParaRPr kumimoji="1" lang="ja-JP" altLang="en-US" dirty="0"/>
          </a:p>
        </p:txBody>
      </p:sp>
      <p:sp>
        <p:nvSpPr>
          <p:cNvPr id="28" name="テキスト ボックス 27">
            <a:hlinkClick r:id="rId6"/>
            <a:extLst>
              <a:ext uri="{FF2B5EF4-FFF2-40B4-BE49-F238E27FC236}">
                <a16:creationId xmlns:a16="http://schemas.microsoft.com/office/drawing/2014/main" id="{C1E8448F-5B14-A76B-0551-BF67F64ADC0E}"/>
              </a:ext>
            </a:extLst>
          </p:cNvPr>
          <p:cNvSpPr txBox="1"/>
          <p:nvPr/>
        </p:nvSpPr>
        <p:spPr>
          <a:xfrm>
            <a:off x="6021677" y="1319060"/>
            <a:ext cx="2907826" cy="1679499"/>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F64678D3-448C-D755-00C2-3FE03D0246D2}"/>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CE9E79F0-6F0D-488D-5F5E-F3129CC0ECE8}"/>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DF45DD6C-592B-8597-93D3-EBDA0C877BA5}"/>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FA2DA4AC-7AF4-383C-2660-2AF68E497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7" action="ppaction://hlinksldjump"/>
                  <a:extLst>
                    <a:ext uri="{FF2B5EF4-FFF2-40B4-BE49-F238E27FC236}">
                      <a16:creationId xmlns:a16="http://schemas.microsoft.com/office/drawing/2014/main" id="{B340EAEC-A0A8-BBB2-1FA0-BEDE3AA44AA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8" action="ppaction://hlinksldjump"/>
                  <a:extLst>
                    <a:ext uri="{FF2B5EF4-FFF2-40B4-BE49-F238E27FC236}">
                      <a16:creationId xmlns:a16="http://schemas.microsoft.com/office/drawing/2014/main" id="{C7ECA203-73E9-BFF3-FF2E-6ADC1F5D7C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9" action="ppaction://hlinksldjump"/>
                  <a:extLst>
                    <a:ext uri="{FF2B5EF4-FFF2-40B4-BE49-F238E27FC236}">
                      <a16:creationId xmlns:a16="http://schemas.microsoft.com/office/drawing/2014/main" id="{D4DC4B7F-57FA-A277-3934-8A24F78D4CB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10" action="ppaction://hlinksldjump"/>
                  <a:extLst>
                    <a:ext uri="{FF2B5EF4-FFF2-40B4-BE49-F238E27FC236}">
                      <a16:creationId xmlns:a16="http://schemas.microsoft.com/office/drawing/2014/main" id="{B3B4039F-D0A8-AB09-BA61-8DDAA716483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1"/>
                  <a:extLst>
                    <a:ext uri="{FF2B5EF4-FFF2-40B4-BE49-F238E27FC236}">
                      <a16:creationId xmlns:a16="http://schemas.microsoft.com/office/drawing/2014/main" id="{F59593C9-2A28-5BEE-4AB1-001C7679F2F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2" action="ppaction://hlinksldjump"/>
                  <a:extLst>
                    <a:ext uri="{FF2B5EF4-FFF2-40B4-BE49-F238E27FC236}">
                      <a16:creationId xmlns:a16="http://schemas.microsoft.com/office/drawing/2014/main" id="{9F523832-9666-A779-D9A8-086F659645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3" action="ppaction://hlinksldjump"/>
                <a:extLst>
                  <a:ext uri="{FF2B5EF4-FFF2-40B4-BE49-F238E27FC236}">
                    <a16:creationId xmlns:a16="http://schemas.microsoft.com/office/drawing/2014/main" id="{0E8E482D-5383-0A8F-6241-3F7A52B7EA4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4" action="ppaction://hlinksldjump"/>
              <a:extLst>
                <a:ext uri="{FF2B5EF4-FFF2-40B4-BE49-F238E27FC236}">
                  <a16:creationId xmlns:a16="http://schemas.microsoft.com/office/drawing/2014/main" id="{7D4F276D-D345-73D3-D6E5-F8273DFBC14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4531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766B6E37-2035-CBD3-A0ED-639908FCFC0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15184350-8B0B-30F9-F5F9-FD1775557DBA}"/>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D7B6773C-A23C-5BB4-CF7B-7F9090DA6DB3}"/>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E07E3130-996F-8769-7580-FF33BB4EF85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E38E6CD7-9274-B315-FEDD-E08B3779AF4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F2626DA2-F285-0D67-857D-85E7E6303C8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3764C1B6-8BF8-A513-F092-F0DD46EDCF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C903D47A-810A-656F-96FB-03014772FD0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CF8195CC-C23C-006B-DB0B-8211E813CE0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D0E06B8C-C83E-AF36-DF0F-91F818D1F11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70E4872B-F5C9-5B00-6073-1DAE08C155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8" action="ppaction://hlinksldjump"/>
              <a:extLst>
                <a:ext uri="{FF2B5EF4-FFF2-40B4-BE49-F238E27FC236}">
                  <a16:creationId xmlns:a16="http://schemas.microsoft.com/office/drawing/2014/main" id="{5C410B16-4478-A379-D155-9489E3686F2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16106" y="705747"/>
            <a:ext cx="6028639"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保健室経営</a:t>
            </a:r>
          </a:p>
        </p:txBody>
      </p:sp>
      <p:sp>
        <p:nvSpPr>
          <p:cNvPr id="21" name="正方形/長方形 20"/>
          <p:cNvSpPr/>
          <p:nvPr/>
        </p:nvSpPr>
        <p:spPr>
          <a:xfrm>
            <a:off x="208788" y="3488249"/>
            <a:ext cx="8823960" cy="1908215"/>
          </a:xfrm>
          <a:prstGeom prst="rect">
            <a:avLst/>
          </a:prstGeom>
          <a:ln>
            <a:noFill/>
          </a:ln>
        </p:spPr>
        <p:txBody>
          <a:bodyPr wrap="square" lIns="180000" rIns="180000">
            <a:spAutoFit/>
          </a:bodyPr>
          <a:lstStyle/>
          <a:p>
            <a:pPr marL="358775" indent="-358775" algn="just"/>
            <a:r>
              <a:rPr lang="ja-JP" altLang="en-US" dirty="0"/>
              <a:t>　◆学校教育目標の達成に向け、求められる保健室経営について理解し、実態に応じた経営計画を立てることが必要である。</a:t>
            </a:r>
            <a:endParaRPr lang="en-US" altLang="ja-JP" dirty="0"/>
          </a:p>
          <a:p>
            <a:pPr marL="358775" indent="-358775" algn="just">
              <a:spcBef>
                <a:spcPts val="600"/>
              </a:spcBef>
            </a:pPr>
            <a:r>
              <a:rPr lang="ja-JP" altLang="en-US" dirty="0"/>
              <a:t>　◆より効果的な学校保健の推進のため、教職員の共通理解のもと、組織的に経営計画を実行することが求められる。</a:t>
            </a:r>
          </a:p>
          <a:p>
            <a:pPr marL="358775" indent="-358775" algn="just">
              <a:spcBef>
                <a:spcPts val="600"/>
              </a:spcBef>
            </a:pPr>
            <a:r>
              <a:rPr lang="ja-JP" altLang="en-US" dirty="0"/>
              <a:t>　◆設備、備品の管理や環境衛生の維持をはじめとした保健室の環境整備が大切である。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389553866"/>
              </p:ext>
            </p:extLst>
          </p:nvPr>
        </p:nvGraphicFramePr>
        <p:xfrm>
          <a:off x="150483" y="131830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120836498"/>
              </p:ext>
            </p:extLst>
          </p:nvPr>
        </p:nvGraphicFramePr>
        <p:xfrm>
          <a:off x="150483" y="171877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学校教育目標の具現化を目指した保健室経営計画を作成し、目標達成に向けて実践している。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保健室経営計画を教職員に周知し、</a:t>
                      </a:r>
                      <a:r>
                        <a:rPr kumimoji="1" lang="ja-JP" altLang="en-US" sz="2000" b="1" spc="-100" baseline="0" dirty="0">
                          <a:solidFill>
                            <a:srgbClr val="FF0000"/>
                          </a:solidFill>
                          <a:latin typeface="+mn-ea"/>
                          <a:ea typeface="+mn-ea"/>
                        </a:rPr>
                        <a:t>校内の組織運営</a:t>
                      </a:r>
                      <a:r>
                        <a:rPr kumimoji="1" lang="ja-JP" altLang="en-US" sz="2000" b="1" spc="-100" baseline="0" dirty="0">
                          <a:latin typeface="+mn-ea"/>
                          <a:ea typeface="+mn-ea"/>
                        </a:rPr>
                        <a:t>に積極的に役割を果たそうとしている。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校内のみならず</a:t>
                      </a:r>
                      <a:r>
                        <a:rPr kumimoji="1" lang="ja-JP" altLang="en-US" sz="2000" b="1" spc="-100" baseline="0" dirty="0">
                          <a:solidFill>
                            <a:srgbClr val="FF0000"/>
                          </a:solidFill>
                          <a:latin typeface="+mn-ea"/>
                          <a:ea typeface="+mn-ea"/>
                        </a:rPr>
                        <a:t>保護者や地域の関係機関と連携</a:t>
                      </a:r>
                      <a:r>
                        <a:rPr kumimoji="1" lang="ja-JP" altLang="en-US" sz="2000" b="1" spc="-100" baseline="0" dirty="0">
                          <a:latin typeface="+mn-ea"/>
                          <a:ea typeface="+mn-ea"/>
                        </a:rPr>
                        <a:t>して、保健室経営を組織的に推進している。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学校教育目標の具現化を目指した保健室経営計画を作成及び実行する力、保健室経営を組織的に推進するために教職員、学校医、学校歯科医、学校薬剤師、家庭や地域等と連携する力が求められています。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3959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2101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21019"/>
            <a:ext cx="389021" cy="389021"/>
          </a:xfrm>
          <a:prstGeom prst="rect">
            <a:avLst/>
          </a:prstGeom>
        </p:spPr>
      </p:pic>
      <p:sp>
        <p:nvSpPr>
          <p:cNvPr id="22" name="テキスト ボックス 21"/>
          <p:cNvSpPr txBox="1"/>
          <p:nvPr/>
        </p:nvSpPr>
        <p:spPr>
          <a:xfrm>
            <a:off x="-128016" y="3152039"/>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DC8C13F-78EA-2B32-522F-97AB120202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0B425DD2-2274-E013-7A2A-722F3F9CB7F9}"/>
              </a:ext>
            </a:extLst>
          </p:cNvPr>
          <p:cNvSpPr txBox="1"/>
          <p:nvPr/>
        </p:nvSpPr>
        <p:spPr>
          <a:xfrm>
            <a:off x="136705" y="1214113"/>
            <a:ext cx="2954172" cy="2044718"/>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D4FFD19C-4BE6-E922-D181-42E13A1E8D42}"/>
              </a:ext>
            </a:extLst>
          </p:cNvPr>
          <p:cNvSpPr txBox="1"/>
          <p:nvPr/>
        </p:nvSpPr>
        <p:spPr>
          <a:xfrm>
            <a:off x="3101419" y="1367089"/>
            <a:ext cx="2877743" cy="1662324"/>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964C930B-0B33-A7E4-EEDD-2C92AF1463A6}"/>
              </a:ext>
            </a:extLst>
          </p:cNvPr>
          <p:cNvSpPr txBox="1"/>
          <p:nvPr/>
        </p:nvSpPr>
        <p:spPr>
          <a:xfrm>
            <a:off x="6063959" y="1313801"/>
            <a:ext cx="2866139" cy="1715612"/>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1051C66A-51D5-FC83-2DBD-B7E7C5AD488A}"/>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60CE1A6E-D959-4235-83B8-268D4CE07DB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6AEDFF8C-6FE7-D51A-7F21-CD1ED3055926}"/>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0A6F0F4-AC09-2CED-4916-7C1500BABF4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9CEC5E63-14E3-F336-CB60-79E74A0E26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36636E3-00F8-3248-755A-41CA156A53F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08B0389A-A055-DCDA-5C7E-E4A470D7898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F5F819A9-3323-0671-5DEB-3636695A06A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70BA1048-4EB4-7AE6-94A0-63B10E6A0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F3EB8CF8-BF63-62FF-AEBB-F99F62BBCA3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4A9D599-6A8E-45A4-6A76-F5AFAA3782A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A7826082-4BC6-2D9A-4B0D-2769CE51D5D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9730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E297A4DC-BA06-C10C-A5C6-57D098AB1003}"/>
              </a:ext>
            </a:extLst>
          </p:cNvPr>
          <p:cNvGraphicFramePr>
            <a:graphicFrameLocks noGrp="1"/>
          </p:cNvGraphicFramePr>
          <p:nvPr>
            <p:extLst>
              <p:ext uri="{D42A27DB-BD31-4B8C-83A1-F6EECF244321}">
                <p14:modId xmlns:p14="http://schemas.microsoft.com/office/powerpoint/2010/main" val="267620490"/>
              </p:ext>
            </p:extLst>
          </p:nvPr>
        </p:nvGraphicFramePr>
        <p:xfrm>
          <a:off x="198000" y="1241312"/>
          <a:ext cx="8748000" cy="396240"/>
        </p:xfrm>
        <a:graphic>
          <a:graphicData uri="http://schemas.openxmlformats.org/drawingml/2006/table">
            <a:tbl>
              <a:tblPr firstRow="1" bandRow="1">
                <a:tableStyleId>{5940675A-B579-460E-94D1-54222C63F5DA}</a:tableStyleId>
              </a:tblPr>
              <a:tblGrid>
                <a:gridCol w="2808969">
                  <a:extLst>
                    <a:ext uri="{9D8B030D-6E8A-4147-A177-3AD203B41FA5}">
                      <a16:colId xmlns:a16="http://schemas.microsoft.com/office/drawing/2014/main" val="3105154385"/>
                    </a:ext>
                  </a:extLst>
                </a:gridCol>
                <a:gridCol w="3130062">
                  <a:extLst>
                    <a:ext uri="{9D8B030D-6E8A-4147-A177-3AD203B41FA5}">
                      <a16:colId xmlns:a16="http://schemas.microsoft.com/office/drawing/2014/main" val="22628814"/>
                    </a:ext>
                  </a:extLst>
                </a:gridCol>
                <a:gridCol w="2808969">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sp>
        <p:nvSpPr>
          <p:cNvPr id="6" name="テキスト ボックス 5"/>
          <p:cNvSpPr txBox="1"/>
          <p:nvPr/>
        </p:nvSpPr>
        <p:spPr>
          <a:xfrm>
            <a:off x="1631584" y="669701"/>
            <a:ext cx="6422032"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保健組織活動</a:t>
            </a:r>
          </a:p>
        </p:txBody>
      </p:sp>
      <p:sp>
        <p:nvSpPr>
          <p:cNvPr id="21" name="正方形/長方形 20"/>
          <p:cNvSpPr/>
          <p:nvPr/>
        </p:nvSpPr>
        <p:spPr>
          <a:xfrm>
            <a:off x="208788" y="3603215"/>
            <a:ext cx="8823960" cy="1969770"/>
          </a:xfrm>
          <a:prstGeom prst="rect">
            <a:avLst/>
          </a:prstGeom>
          <a:ln>
            <a:noFill/>
          </a:ln>
        </p:spPr>
        <p:txBody>
          <a:bodyPr wrap="square" lIns="180000" rIns="180000">
            <a:spAutoFit/>
          </a:bodyPr>
          <a:lstStyle/>
          <a:p>
            <a:pPr marL="358775" indent="-358775" algn="just"/>
            <a:r>
              <a:rPr lang="ja-JP" altLang="en-US" dirty="0"/>
              <a:t>　◆学校の健康課題を明らかにし、解決するための学校保健計画の作成に、養護教諭としての専門性を発揮することが求められる。</a:t>
            </a:r>
            <a:endParaRPr lang="en-US" altLang="ja-JP" dirty="0"/>
          </a:p>
          <a:p>
            <a:pPr marL="358775" indent="-358775" algn="just">
              <a:spcBef>
                <a:spcPts val="600"/>
              </a:spcBef>
            </a:pPr>
            <a:r>
              <a:rPr lang="ja-JP" altLang="en-US" dirty="0"/>
              <a:t>　◆学校の健康課題の解決のために校務分掌や学校保健委員会等において組織的に活動することが大切である。</a:t>
            </a:r>
          </a:p>
          <a:p>
            <a:pPr marL="358775" indent="-358775" algn="just">
              <a:spcBef>
                <a:spcPts val="600"/>
              </a:spcBef>
            </a:pPr>
            <a:r>
              <a:rPr lang="ja-JP" altLang="en-US" dirty="0"/>
              <a:t>　◆学校医や地域の保健機関と連携し、専門的な見知から学校の健康課題の解決に向けた指摘を得ることが重要である。</a:t>
            </a:r>
          </a:p>
        </p:txBody>
      </p:sp>
      <p:sp>
        <p:nvSpPr>
          <p:cNvPr id="32" name="テキスト ボックス 31"/>
          <p:cNvSpPr txBox="1"/>
          <p:nvPr/>
        </p:nvSpPr>
        <p:spPr>
          <a:xfrm>
            <a:off x="-128016" y="54660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30546762"/>
              </p:ext>
            </p:extLst>
          </p:nvPr>
        </p:nvGraphicFramePr>
        <p:xfrm>
          <a:off x="198000" y="2247614"/>
          <a:ext cx="8748000" cy="3962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251110387"/>
              </p:ext>
            </p:extLst>
          </p:nvPr>
        </p:nvGraphicFramePr>
        <p:xfrm>
          <a:off x="198000" y="1639065"/>
          <a:ext cx="8748000" cy="16154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保健組織活動の意義を理解し、活動の企画運営に参画している。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校内の保健活動を主体的に進められるよう</a:t>
                      </a:r>
                      <a:r>
                        <a:rPr kumimoji="1" lang="ja-JP" altLang="en-US" sz="2000" b="1" spc="-100" baseline="0" dirty="0">
                          <a:solidFill>
                            <a:srgbClr val="FF0000"/>
                          </a:solidFill>
                          <a:latin typeface="+mn-ea"/>
                          <a:ea typeface="+mn-ea"/>
                        </a:rPr>
                        <a:t>教職員の連携をコーディネート</a:t>
                      </a:r>
                      <a:r>
                        <a:rPr kumimoji="1" lang="ja-JP" altLang="en-US" sz="2000" b="1" spc="-100" baseline="0" dirty="0">
                          <a:latin typeface="+mn-ea"/>
                          <a:ea typeface="+mn-ea"/>
                        </a:rPr>
                        <a:t>するとともに、</a:t>
                      </a:r>
                      <a:r>
                        <a:rPr kumimoji="1" lang="ja-JP" altLang="en-US" sz="2000" b="1" spc="-100" baseline="0" dirty="0">
                          <a:solidFill>
                            <a:srgbClr val="FF0000"/>
                          </a:solidFill>
                          <a:latin typeface="+mn-ea"/>
                          <a:ea typeface="+mn-ea"/>
                        </a:rPr>
                        <a:t>学校医等との連携体制を整備</a:t>
                      </a:r>
                      <a:r>
                        <a:rPr kumimoji="1" lang="ja-JP" altLang="en-US" sz="2000" b="1" spc="-100" baseline="0" dirty="0">
                          <a:latin typeface="+mn-ea"/>
                          <a:ea typeface="+mn-ea"/>
                        </a:rPr>
                        <a:t>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地域における健康課題の解決に向けた連携体制づくりを推進している。</a:t>
                      </a:r>
                    </a:p>
                  </a:txBody>
                  <a:tcP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学校の健康課題の解決に向けて、教職員の連携をコーディネートしたり、学校医等の協力を得たりするなどして、効果的な保健組織活動を推進する実行力が求められています。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814" y="12598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863" y="12413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773" y="1241312"/>
            <a:ext cx="389021" cy="389021"/>
          </a:xfrm>
          <a:prstGeom prst="rect">
            <a:avLst/>
          </a:prstGeom>
        </p:spPr>
      </p:pic>
      <p:sp>
        <p:nvSpPr>
          <p:cNvPr id="22" name="テキスト ボックス 21"/>
          <p:cNvSpPr txBox="1"/>
          <p:nvPr/>
        </p:nvSpPr>
        <p:spPr>
          <a:xfrm>
            <a:off x="-128016" y="333899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5EC4CE1-2A35-91B3-3234-3F320818DF20}"/>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ボックス 22">
            <a:hlinkClick r:id="rId3"/>
            <a:extLst>
              <a:ext uri="{FF2B5EF4-FFF2-40B4-BE49-F238E27FC236}">
                <a16:creationId xmlns:a16="http://schemas.microsoft.com/office/drawing/2014/main" id="{9EAF0E5A-498B-2ECD-EFAD-2DCBDD70EE0E}"/>
              </a:ext>
            </a:extLst>
          </p:cNvPr>
          <p:cNvSpPr txBox="1"/>
          <p:nvPr/>
        </p:nvSpPr>
        <p:spPr>
          <a:xfrm>
            <a:off x="225729" y="1280708"/>
            <a:ext cx="2760655" cy="1942974"/>
          </a:xfrm>
          <a:prstGeom prst="rect">
            <a:avLst/>
          </a:prstGeom>
          <a:noFill/>
        </p:spPr>
        <p:txBody>
          <a:bodyPr wrap="square" rtlCol="0">
            <a:spAutoFit/>
          </a:bodyPr>
          <a:lstStyle/>
          <a:p>
            <a:endParaRPr kumimoji="1" lang="ja-JP" altLang="en-US" dirty="0"/>
          </a:p>
        </p:txBody>
      </p:sp>
      <p:sp>
        <p:nvSpPr>
          <p:cNvPr id="24" name="テキスト ボックス 23">
            <a:hlinkClick r:id="rId4"/>
            <a:extLst>
              <a:ext uri="{FF2B5EF4-FFF2-40B4-BE49-F238E27FC236}">
                <a16:creationId xmlns:a16="http://schemas.microsoft.com/office/drawing/2014/main" id="{1AA2C20E-9F7B-579B-FFC0-F064E82BB3C1}"/>
              </a:ext>
            </a:extLst>
          </p:cNvPr>
          <p:cNvSpPr txBox="1"/>
          <p:nvPr/>
        </p:nvSpPr>
        <p:spPr>
          <a:xfrm>
            <a:off x="3014113" y="1274061"/>
            <a:ext cx="3094456" cy="2007634"/>
          </a:xfrm>
          <a:prstGeom prst="rect">
            <a:avLst/>
          </a:prstGeom>
          <a:noFill/>
        </p:spPr>
        <p:txBody>
          <a:bodyPr wrap="square" rtlCol="0">
            <a:spAutoFit/>
          </a:bodyPr>
          <a:lstStyle/>
          <a:p>
            <a:endParaRPr kumimoji="1" lang="ja-JP" altLang="en-US" dirty="0"/>
          </a:p>
        </p:txBody>
      </p:sp>
      <p:sp>
        <p:nvSpPr>
          <p:cNvPr id="28" name="テキスト ボックス 27">
            <a:hlinkClick r:id="rId5"/>
            <a:extLst>
              <a:ext uri="{FF2B5EF4-FFF2-40B4-BE49-F238E27FC236}">
                <a16:creationId xmlns:a16="http://schemas.microsoft.com/office/drawing/2014/main" id="{6BCC1032-9B09-40C4-F1F8-EB574059142C}"/>
              </a:ext>
            </a:extLst>
          </p:cNvPr>
          <p:cNvSpPr txBox="1"/>
          <p:nvPr/>
        </p:nvSpPr>
        <p:spPr>
          <a:xfrm>
            <a:off x="6136298" y="1317539"/>
            <a:ext cx="2769565" cy="1938311"/>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F18209B-3C9E-1A31-9F73-771387CB2BE9}"/>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7F89C49-AC06-24ED-5929-B7DF3033DDD0}"/>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84A15A94-D3A4-C82D-51CA-3E797EB9207B}"/>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1AC55F81-32A1-17B4-604B-0467E9BA49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6" action="ppaction://hlinksldjump"/>
                  <a:extLst>
                    <a:ext uri="{FF2B5EF4-FFF2-40B4-BE49-F238E27FC236}">
                      <a16:creationId xmlns:a16="http://schemas.microsoft.com/office/drawing/2014/main" id="{619F1638-469A-8A63-7065-AAB3A24FC0A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7" action="ppaction://hlinksldjump"/>
                  <a:extLst>
                    <a:ext uri="{FF2B5EF4-FFF2-40B4-BE49-F238E27FC236}">
                      <a16:creationId xmlns:a16="http://schemas.microsoft.com/office/drawing/2014/main" id="{F5CB8A6C-8738-7D8C-35B0-64CD51E061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8" action="ppaction://hlinksldjump"/>
                  <a:extLst>
                    <a:ext uri="{FF2B5EF4-FFF2-40B4-BE49-F238E27FC236}">
                      <a16:creationId xmlns:a16="http://schemas.microsoft.com/office/drawing/2014/main" id="{633FC4B2-1886-EAF0-6506-3573993A2F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9" action="ppaction://hlinksldjump"/>
                  <a:extLst>
                    <a:ext uri="{FF2B5EF4-FFF2-40B4-BE49-F238E27FC236}">
                      <a16:creationId xmlns:a16="http://schemas.microsoft.com/office/drawing/2014/main" id="{CA691535-1324-244A-F1D4-AF2F8238B08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0"/>
                  <a:extLst>
                    <a:ext uri="{FF2B5EF4-FFF2-40B4-BE49-F238E27FC236}">
                      <a16:creationId xmlns:a16="http://schemas.microsoft.com/office/drawing/2014/main" id="{96E38780-F980-A151-677A-875DA9DF790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1" action="ppaction://hlinksldjump"/>
                  <a:extLst>
                    <a:ext uri="{FF2B5EF4-FFF2-40B4-BE49-F238E27FC236}">
                      <a16:creationId xmlns:a16="http://schemas.microsoft.com/office/drawing/2014/main" id="{AB505B55-7C2F-0D6A-CFDC-957CA8C54B6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2" action="ppaction://hlinksldjump"/>
                <a:extLst>
                  <a:ext uri="{FF2B5EF4-FFF2-40B4-BE49-F238E27FC236}">
                    <a16:creationId xmlns:a16="http://schemas.microsoft.com/office/drawing/2014/main" id="{37D05BDD-0869-E81E-721F-CE0D3973BC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CD1E701-8CDB-D407-C7ED-6727D5E66EE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8890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dirty="0"/>
          </a:p>
        </p:txBody>
      </p:sp>
      <p:grpSp>
        <p:nvGrpSpPr>
          <p:cNvPr id="4" name="グループ化 3">
            <a:extLst>
              <a:ext uri="{FF2B5EF4-FFF2-40B4-BE49-F238E27FC236}">
                <a16:creationId xmlns:a16="http://schemas.microsoft.com/office/drawing/2014/main" id="{615893B0-5561-3C0E-1768-0695BB1952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47099A1-22FB-CD3D-9C7B-2DE735F5F366}"/>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B00119E8-30E3-0955-7FE0-B25627A5977A}"/>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C0DA0E38-4D70-666D-BD22-4DF3E30FF3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BBCEDEE4-3EDE-51C0-33F6-ED4917E4088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C25531DA-3A09-891A-61C2-3FB594A45B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B6384D65-314F-B063-C139-DB612D36E30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36E0A723-FBFF-275F-ECB0-DB03E61550B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914D14B1-BC7A-78F7-CBFD-9371EEF240C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27FB4585-38E5-0DFD-322C-C759304143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565525E9-B7A7-57A6-E5CB-B9D2185AFC6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5" action="ppaction://hlinksldjump"/>
              <a:extLst>
                <a:ext uri="{FF2B5EF4-FFF2-40B4-BE49-F238E27FC236}">
                  <a16:creationId xmlns:a16="http://schemas.microsoft.com/office/drawing/2014/main" id="{9F3616D8-E51B-9885-FD1E-B1D2CCD8D24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66FC48AC-3BE5-EB15-7195-0D2D3F14454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E94E79-3284-C9AA-E90E-B329EDB28FC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BBAFAD6-EA45-0941-4950-630E7AB011EE}"/>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6171EFBA-1B2B-9AFD-CF99-8FB022ABD0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BCA8AFF0-CA57-D7FF-A22A-9A6BC49F64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6FD1F46C-5622-E7E1-6F07-FF26E5E7F6F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6E8EA0B3-6BFF-8284-E5F2-C6878014533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AC9DA396-BA24-5602-2A52-4E89C874D8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0DCD716D-0221-9362-390D-6FFCE18901C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DDD2CC6D-BDD0-8339-CB5B-229AB13F2D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AF6E144F-3039-05F7-E03B-2E6903B59C0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0" action="ppaction://hlinksldjump"/>
              <a:extLst>
                <a:ext uri="{FF2B5EF4-FFF2-40B4-BE49-F238E27FC236}">
                  <a16:creationId xmlns:a16="http://schemas.microsoft.com/office/drawing/2014/main" id="{762B4E86-3533-FFA1-96C5-D04EE654B94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
        <p:nvSpPr>
          <p:cNvPr id="24" name="テキスト ボックス 23">
            <a:hlinkClick r:id="rId11"/>
            <a:extLst>
              <a:ext uri="{FF2B5EF4-FFF2-40B4-BE49-F238E27FC236}">
                <a16:creationId xmlns:a16="http://schemas.microsoft.com/office/drawing/2014/main" id="{140EE10F-1130-6B60-CE62-A7CA9C965FC7}"/>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5" name="図 24">
            <a:hlinkClick r:id="rId11"/>
            <a:extLst>
              <a:ext uri="{FF2B5EF4-FFF2-40B4-BE49-F238E27FC236}">
                <a16:creationId xmlns:a16="http://schemas.microsoft.com/office/drawing/2014/main" id="{CFF546C2-44C6-7F26-54CF-4098700C79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令和７年度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15" name="グループ化 14">
            <a:extLst>
              <a:ext uri="{FF2B5EF4-FFF2-40B4-BE49-F238E27FC236}">
                <a16:creationId xmlns:a16="http://schemas.microsoft.com/office/drawing/2014/main" id="{B3A2AB30-90A1-C510-CAF6-E3B3E7539386}"/>
              </a:ext>
            </a:extLst>
          </p:cNvPr>
          <p:cNvGrpSpPr/>
          <p:nvPr/>
        </p:nvGrpSpPr>
        <p:grpSpPr>
          <a:xfrm>
            <a:off x="150483" y="75115"/>
            <a:ext cx="7683666" cy="402824"/>
            <a:chOff x="150483" y="75115"/>
            <a:chExt cx="7683666" cy="402824"/>
          </a:xfrm>
        </p:grpSpPr>
        <p:grpSp>
          <p:nvGrpSpPr>
            <p:cNvPr id="20" name="グループ化 19">
              <a:extLst>
                <a:ext uri="{FF2B5EF4-FFF2-40B4-BE49-F238E27FC236}">
                  <a16:creationId xmlns:a16="http://schemas.microsoft.com/office/drawing/2014/main" id="{341F57A3-D292-A0BC-6CEC-07DDD324F03F}"/>
                </a:ext>
              </a:extLst>
            </p:cNvPr>
            <p:cNvGrpSpPr/>
            <p:nvPr/>
          </p:nvGrpSpPr>
          <p:grpSpPr>
            <a:xfrm>
              <a:off x="150483" y="75115"/>
              <a:ext cx="7683666" cy="402824"/>
              <a:chOff x="150483" y="75115"/>
              <a:chExt cx="7683666" cy="402824"/>
            </a:xfrm>
          </p:grpSpPr>
          <p:grpSp>
            <p:nvGrpSpPr>
              <p:cNvPr id="37" name="グループ化 36">
                <a:extLst>
                  <a:ext uri="{FF2B5EF4-FFF2-40B4-BE49-F238E27FC236}">
                    <a16:creationId xmlns:a16="http://schemas.microsoft.com/office/drawing/2014/main" id="{1A9C439B-EB3F-3C9A-C89A-46248690401E}"/>
                  </a:ext>
                </a:extLst>
              </p:cNvPr>
              <p:cNvGrpSpPr/>
              <p:nvPr/>
            </p:nvGrpSpPr>
            <p:grpSpPr>
              <a:xfrm>
                <a:off x="150483" y="75115"/>
                <a:ext cx="6953733" cy="402824"/>
                <a:chOff x="9330690" y="4935897"/>
                <a:chExt cx="6953733" cy="402824"/>
              </a:xfrm>
            </p:grpSpPr>
            <p:sp>
              <p:nvSpPr>
                <p:cNvPr id="39" name="額縁 52">
                  <a:hlinkClick r:id="" action="ppaction://hlinkshowjump?jump=firstslide"/>
                  <a:extLst>
                    <a:ext uri="{FF2B5EF4-FFF2-40B4-BE49-F238E27FC236}">
                      <a16:creationId xmlns:a16="http://schemas.microsoft.com/office/drawing/2014/main" id="{63D2C6D4-8179-6710-6B79-E57D17DB416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40" name="額縁 53">
                  <a:hlinkClick r:id="rId2" action="ppaction://hlinksldjump"/>
                  <a:extLst>
                    <a:ext uri="{FF2B5EF4-FFF2-40B4-BE49-F238E27FC236}">
                      <a16:creationId xmlns:a16="http://schemas.microsoft.com/office/drawing/2014/main" id="{8C761882-670A-E745-C904-DF824CF2C3E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41" name="額縁 54">
                  <a:hlinkClick r:id="rId3" action="ppaction://hlinksldjump"/>
                  <a:extLst>
                    <a:ext uri="{FF2B5EF4-FFF2-40B4-BE49-F238E27FC236}">
                      <a16:creationId xmlns:a16="http://schemas.microsoft.com/office/drawing/2014/main" id="{63D43807-4D29-051B-8696-2ECB9B7A8F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42" name="額縁 55">
                  <a:hlinkClick r:id="rId4" action="ppaction://hlinksldjump"/>
                  <a:extLst>
                    <a:ext uri="{FF2B5EF4-FFF2-40B4-BE49-F238E27FC236}">
                      <a16:creationId xmlns:a16="http://schemas.microsoft.com/office/drawing/2014/main" id="{3A750E2A-4A82-DA9B-6DD0-E1FC44AD6A8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43" name="額縁 56">
                  <a:hlinkClick r:id="rId5" action="ppaction://hlinksldjump"/>
                  <a:extLst>
                    <a:ext uri="{FF2B5EF4-FFF2-40B4-BE49-F238E27FC236}">
                      <a16:creationId xmlns:a16="http://schemas.microsoft.com/office/drawing/2014/main" id="{D987BC42-B604-956D-7A24-9C56F926025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44" name="額縁 57">
                  <a:hlinkClick r:id="rId6"/>
                  <a:extLst>
                    <a:ext uri="{FF2B5EF4-FFF2-40B4-BE49-F238E27FC236}">
                      <a16:creationId xmlns:a16="http://schemas.microsoft.com/office/drawing/2014/main" id="{DB39BEA8-7F55-363D-1EA3-F39D106D047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7" name="額縁 58">
                  <a:hlinkClick r:id="rId7" action="ppaction://hlinksldjump"/>
                  <a:extLst>
                    <a:ext uri="{FF2B5EF4-FFF2-40B4-BE49-F238E27FC236}">
                      <a16:creationId xmlns:a16="http://schemas.microsoft.com/office/drawing/2014/main" id="{983582F9-48BA-47D2-CD54-5A7C255B78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8" name="額縁 51">
                <a:hlinkClick r:id="rId8" action="ppaction://hlinksldjump"/>
                <a:extLst>
                  <a:ext uri="{FF2B5EF4-FFF2-40B4-BE49-F238E27FC236}">
                    <a16:creationId xmlns:a16="http://schemas.microsoft.com/office/drawing/2014/main" id="{7922847D-2028-A4A5-0FD5-7ADE31B932D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49">
              <a:hlinkClick r:id="rId9" action="ppaction://hlinksldjump"/>
              <a:extLst>
                <a:ext uri="{FF2B5EF4-FFF2-40B4-BE49-F238E27FC236}">
                  <a16:creationId xmlns:a16="http://schemas.microsoft.com/office/drawing/2014/main" id="{35FE8A3E-5F7E-6C29-680E-CA0BF33D998F}"/>
                </a:ext>
              </a:extLst>
            </p:cNvPr>
            <p:cNvSpPr/>
            <p:nvPr/>
          </p:nvSpPr>
          <p:spPr>
            <a:xfrm>
              <a:off x="3486570" y="77565"/>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栄養教諭育成指標</a:t>
              </a:r>
            </a:p>
          </p:txBody>
        </p:sp>
      </p:gr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10"/>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11"/>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12"/>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13"/>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14"/>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15"/>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16"/>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17"/>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10"/>
            <a:extLst>
              <a:ext uri="{FF2B5EF4-FFF2-40B4-BE49-F238E27FC236}">
                <a16:creationId xmlns:a16="http://schemas.microsoft.com/office/drawing/2014/main" id="{5D571AA0-911C-CE89-0FF2-FB275A14BD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11"/>
            <a:extLst>
              <a:ext uri="{FF2B5EF4-FFF2-40B4-BE49-F238E27FC236}">
                <a16:creationId xmlns:a16="http://schemas.microsoft.com/office/drawing/2014/main" id="{DA3C1F68-9EB2-47F1-6385-673E75D0C8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12"/>
            <a:extLst>
              <a:ext uri="{FF2B5EF4-FFF2-40B4-BE49-F238E27FC236}">
                <a16:creationId xmlns:a16="http://schemas.microsoft.com/office/drawing/2014/main" id="{F2449EC0-2B55-87ED-C078-4652F6EF0A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13"/>
            <a:extLst>
              <a:ext uri="{FF2B5EF4-FFF2-40B4-BE49-F238E27FC236}">
                <a16:creationId xmlns:a16="http://schemas.microsoft.com/office/drawing/2014/main" id="{D35EB7BE-C767-1ADE-F714-4A89710985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14"/>
            <a:extLst>
              <a:ext uri="{FF2B5EF4-FFF2-40B4-BE49-F238E27FC236}">
                <a16:creationId xmlns:a16="http://schemas.microsoft.com/office/drawing/2014/main" id="{9D03FC7F-CA8A-701F-D0F0-9651627A75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15"/>
            <a:extLst>
              <a:ext uri="{FF2B5EF4-FFF2-40B4-BE49-F238E27FC236}">
                <a16:creationId xmlns:a16="http://schemas.microsoft.com/office/drawing/2014/main" id="{8A6CA91D-AE1C-59F6-A74E-02D7751D33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16"/>
            <a:extLst>
              <a:ext uri="{FF2B5EF4-FFF2-40B4-BE49-F238E27FC236}">
                <a16:creationId xmlns:a16="http://schemas.microsoft.com/office/drawing/2014/main" id="{7D51295B-21E5-D843-4A3F-428269BFC5C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17"/>
            <a:extLst>
              <a:ext uri="{FF2B5EF4-FFF2-40B4-BE49-F238E27FC236}">
                <a16:creationId xmlns:a16="http://schemas.microsoft.com/office/drawing/2014/main" id="{B22DF348-9430-AC69-2263-3C6E74DF08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6273391D-43B0-6AE5-4862-E8081B8D78F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0EB290-66E4-6A8A-704D-57B9EBA37C70}"/>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B58A33F8-E1CD-5884-C39C-583B833A85DE}"/>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1E843CD3-6856-1CBC-7FB3-5429473BCFF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A566011D-2987-9421-0765-A5393003698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24649DB1-4D61-9135-6A5D-8DF626677B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F323A1AA-A264-92AE-D16D-86DEA0F96D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737EC06-7AB0-D8FE-150B-80E5A95632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B6312822-6542-87E7-6DD9-C35AEA7CA35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3DD3BDF1-1079-ACC6-B11C-1E0C5DCCDA3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54997232-0717-A3F3-7FA1-86EF19F61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1">
              <a:hlinkClick r:id="rId15" action="ppaction://hlinksldjump"/>
              <a:extLst>
                <a:ext uri="{FF2B5EF4-FFF2-40B4-BE49-F238E27FC236}">
                  <a16:creationId xmlns:a16="http://schemas.microsoft.com/office/drawing/2014/main" id="{61C8769A-A2B3-2D68-F6A3-C87B0FB79D0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オブジェクト 54"/>
          <p:cNvGraphicFramePr>
            <a:graphicFrameLocks noChangeAspect="1"/>
          </p:cNvGraphicFramePr>
          <p:nvPr>
            <p:extLst>
              <p:ext uri="{D42A27DB-BD31-4B8C-83A1-F6EECF244321}">
                <p14:modId xmlns:p14="http://schemas.microsoft.com/office/powerpoint/2010/main" val="2156513965"/>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54" name="オブジェクト 53"/>
          <p:cNvGraphicFramePr>
            <a:graphicFrameLocks noChangeAspect="1"/>
          </p:cNvGraphicFramePr>
          <p:nvPr>
            <p:extLst>
              <p:ext uri="{D42A27DB-BD31-4B8C-83A1-F6EECF244321}">
                <p14:modId xmlns:p14="http://schemas.microsoft.com/office/powerpoint/2010/main" val="2669438695"/>
              </p:ext>
            </p:extLst>
          </p:nvPr>
        </p:nvGraphicFramePr>
        <p:xfrm>
          <a:off x="2462865" y="630351"/>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22" name="オブジェクト 21"/>
                      <p:cNvPicPr/>
                      <p:nvPr/>
                    </p:nvPicPr>
                    <p:blipFill>
                      <a:blip r:embed="rId3"/>
                      <a:stretch>
                        <a:fillRect/>
                      </a:stretch>
                    </p:blipFill>
                    <p:spPr>
                      <a:xfrm>
                        <a:off x="2462865" y="630351"/>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17905"/>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7" action="ppaction://hlinksldjump"/>
            <a:extLst>
              <a:ext uri="{FF2B5EF4-FFF2-40B4-BE49-F238E27FC236}">
                <a16:creationId xmlns:a16="http://schemas.microsoft.com/office/drawing/2014/main" id="{C0BCF264-D48E-C5E4-CF65-B4ED863B7E9E}"/>
              </a:ext>
            </a:extLst>
          </p:cNvPr>
          <p:cNvSpPr/>
          <p:nvPr/>
        </p:nvSpPr>
        <p:spPr>
          <a:xfrm>
            <a:off x="2997200" y="2974761"/>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8" action="ppaction://hlinksldjump"/>
            <a:extLst>
              <a:ext uri="{FF2B5EF4-FFF2-40B4-BE49-F238E27FC236}">
                <a16:creationId xmlns:a16="http://schemas.microsoft.com/office/drawing/2014/main" id="{603D376E-6F93-2448-B8EF-6BFCB8F9FC96}"/>
              </a:ext>
            </a:extLst>
          </p:cNvPr>
          <p:cNvSpPr/>
          <p:nvPr/>
        </p:nvSpPr>
        <p:spPr>
          <a:xfrm>
            <a:off x="2997200" y="2562315"/>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9" action="ppaction://hlinksldjump"/>
            <a:extLst>
              <a:ext uri="{FF2B5EF4-FFF2-40B4-BE49-F238E27FC236}">
                <a16:creationId xmlns:a16="http://schemas.microsoft.com/office/drawing/2014/main" id="{1C68BF12-A39A-5D19-7026-591D8A8C56CF}"/>
              </a:ext>
            </a:extLst>
          </p:cNvPr>
          <p:cNvSpPr/>
          <p:nvPr/>
        </p:nvSpPr>
        <p:spPr>
          <a:xfrm>
            <a:off x="2997200" y="3350309"/>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10" action="ppaction://hlinksldjump"/>
            <a:extLst>
              <a:ext uri="{FF2B5EF4-FFF2-40B4-BE49-F238E27FC236}">
                <a16:creationId xmlns:a16="http://schemas.microsoft.com/office/drawing/2014/main" id="{1DCF348A-B82C-916B-4A6E-267E31831F76}"/>
              </a:ext>
            </a:extLst>
          </p:cNvPr>
          <p:cNvSpPr/>
          <p:nvPr/>
        </p:nvSpPr>
        <p:spPr>
          <a:xfrm>
            <a:off x="2997200" y="415568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1" action="ppaction://hlinksldjump"/>
            <a:extLst>
              <a:ext uri="{FF2B5EF4-FFF2-40B4-BE49-F238E27FC236}">
                <a16:creationId xmlns:a16="http://schemas.microsoft.com/office/drawing/2014/main" id="{45643237-1236-E424-D41B-C90CD5169BDF}"/>
              </a:ext>
            </a:extLst>
          </p:cNvPr>
          <p:cNvSpPr/>
          <p:nvPr/>
        </p:nvSpPr>
        <p:spPr>
          <a:xfrm>
            <a:off x="2997200" y="3737540"/>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2" action="ppaction://hlinksldjump"/>
            <a:extLst>
              <a:ext uri="{FF2B5EF4-FFF2-40B4-BE49-F238E27FC236}">
                <a16:creationId xmlns:a16="http://schemas.microsoft.com/office/drawing/2014/main" id="{035D6456-172C-5023-4A0F-D4BB5B9BAA21}"/>
              </a:ext>
            </a:extLst>
          </p:cNvPr>
          <p:cNvSpPr/>
          <p:nvPr/>
        </p:nvSpPr>
        <p:spPr>
          <a:xfrm>
            <a:off x="2969792" y="4579912"/>
            <a:ext cx="5545557" cy="46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3" action="ppaction://hlinksldjump"/>
            <a:extLst>
              <a:ext uri="{FF2B5EF4-FFF2-40B4-BE49-F238E27FC236}">
                <a16:creationId xmlns:a16="http://schemas.microsoft.com/office/drawing/2014/main" id="{48E2FD89-FA9B-D560-09A4-2B080F458D5A}"/>
              </a:ext>
            </a:extLst>
          </p:cNvPr>
          <p:cNvSpPr/>
          <p:nvPr/>
        </p:nvSpPr>
        <p:spPr>
          <a:xfrm>
            <a:off x="2969792" y="508391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4" action="ppaction://hlinksldjump"/>
            <a:extLst>
              <a:ext uri="{FF2B5EF4-FFF2-40B4-BE49-F238E27FC236}">
                <a16:creationId xmlns:a16="http://schemas.microsoft.com/office/drawing/2014/main" id="{D4111C91-DB90-6C53-DF6D-E4EAD1BBAD5A}"/>
              </a:ext>
            </a:extLst>
          </p:cNvPr>
          <p:cNvSpPr/>
          <p:nvPr/>
        </p:nvSpPr>
        <p:spPr>
          <a:xfrm>
            <a:off x="2997199" y="5549882"/>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5CD57CBF-9182-11A2-F887-A54A060715EE}"/>
              </a:ext>
            </a:extLst>
          </p:cNvPr>
          <p:cNvSpPr/>
          <p:nvPr/>
        </p:nvSpPr>
        <p:spPr>
          <a:xfrm>
            <a:off x="2758660" y="5928439"/>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hlinkClick r:id="rId16" action="ppaction://hlinksldjump"/>
            <a:extLst>
              <a:ext uri="{FF2B5EF4-FFF2-40B4-BE49-F238E27FC236}">
                <a16:creationId xmlns:a16="http://schemas.microsoft.com/office/drawing/2014/main" id="{59A5FBE0-D7BD-3D4A-C72E-86862C85ED57}"/>
              </a:ext>
            </a:extLst>
          </p:cNvPr>
          <p:cNvSpPr/>
          <p:nvPr/>
        </p:nvSpPr>
        <p:spPr>
          <a:xfrm>
            <a:off x="2758660" y="653891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hlinkClick r:id="rId17" action="ppaction://hlinksldjump"/>
            <a:extLst>
              <a:ext uri="{FF2B5EF4-FFF2-40B4-BE49-F238E27FC236}">
                <a16:creationId xmlns:a16="http://schemas.microsoft.com/office/drawing/2014/main" id="{3F7CA58E-9722-362B-BDE1-1027C039545A}"/>
              </a:ext>
            </a:extLst>
          </p:cNvPr>
          <p:cNvSpPr/>
          <p:nvPr/>
        </p:nvSpPr>
        <p:spPr>
          <a:xfrm>
            <a:off x="2758660" y="6971309"/>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8" action="ppaction://hlinksldjump"/>
            <a:extLst>
              <a:ext uri="{FF2B5EF4-FFF2-40B4-BE49-F238E27FC236}">
                <a16:creationId xmlns:a16="http://schemas.microsoft.com/office/drawing/2014/main" id="{1C3CFCE4-CD91-3980-F7A6-510424748DA2}"/>
              </a:ext>
            </a:extLst>
          </p:cNvPr>
          <p:cNvSpPr/>
          <p:nvPr/>
        </p:nvSpPr>
        <p:spPr>
          <a:xfrm>
            <a:off x="2758660" y="7509231"/>
            <a:ext cx="5756689" cy="4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B3DB122A-6E70-5986-5B71-ECFE6B96F863}"/>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F40A9B9-0057-2914-2E9B-ECD6E096E435}"/>
                </a:ext>
              </a:extLst>
            </p:cNvPr>
            <p:cNvGrpSpPr/>
            <p:nvPr/>
          </p:nvGrpSpPr>
          <p:grpSpPr>
            <a:xfrm>
              <a:off x="150483" y="75115"/>
              <a:ext cx="7683666" cy="402824"/>
              <a:chOff x="150483" y="75115"/>
              <a:chExt cx="7683666" cy="402824"/>
            </a:xfrm>
          </p:grpSpPr>
          <p:grpSp>
            <p:nvGrpSpPr>
              <p:cNvPr id="19" name="グループ化 18">
                <a:extLst>
                  <a:ext uri="{FF2B5EF4-FFF2-40B4-BE49-F238E27FC236}">
                    <a16:creationId xmlns:a16="http://schemas.microsoft.com/office/drawing/2014/main" id="{7240D7B4-5718-1A4F-317E-99F36A3577E3}"/>
                  </a:ext>
                </a:extLst>
              </p:cNvPr>
              <p:cNvGrpSpPr/>
              <p:nvPr/>
            </p:nvGrpSpPr>
            <p:grpSpPr>
              <a:xfrm>
                <a:off x="150483" y="75115"/>
                <a:ext cx="6953733" cy="402824"/>
                <a:chOff x="9330690" y="4935897"/>
                <a:chExt cx="6953733" cy="402824"/>
              </a:xfrm>
            </p:grpSpPr>
            <p:sp>
              <p:nvSpPr>
                <p:cNvPr id="21" name="額縁 24">
                  <a:hlinkClick r:id="" action="ppaction://hlinkshowjump?jump=firstslide"/>
                  <a:extLst>
                    <a:ext uri="{FF2B5EF4-FFF2-40B4-BE49-F238E27FC236}">
                      <a16:creationId xmlns:a16="http://schemas.microsoft.com/office/drawing/2014/main" id="{48124E8E-1498-AEA9-98BD-4251830EA4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2" name="額縁 25">
                  <a:hlinkClick r:id="rId19" action="ppaction://hlinksldjump"/>
                  <a:extLst>
                    <a:ext uri="{FF2B5EF4-FFF2-40B4-BE49-F238E27FC236}">
                      <a16:creationId xmlns:a16="http://schemas.microsoft.com/office/drawing/2014/main" id="{5F0E7A0E-F099-191E-40B2-B91B33DBC8C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3" name="額縁 26">
                  <a:hlinkClick r:id="rId20" action="ppaction://hlinksldjump"/>
                  <a:extLst>
                    <a:ext uri="{FF2B5EF4-FFF2-40B4-BE49-F238E27FC236}">
                      <a16:creationId xmlns:a16="http://schemas.microsoft.com/office/drawing/2014/main" id="{3A64638E-CB64-B542-CCDE-5666AEB55BF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4" name="額縁 27">
                  <a:hlinkClick r:id="rId21" action="ppaction://hlinksldjump"/>
                  <a:extLst>
                    <a:ext uri="{FF2B5EF4-FFF2-40B4-BE49-F238E27FC236}">
                      <a16:creationId xmlns:a16="http://schemas.microsoft.com/office/drawing/2014/main" id="{286FDFC6-822C-0C64-33F7-FC939D538D9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22" action="ppaction://hlinksldjump"/>
                  <a:extLst>
                    <a:ext uri="{FF2B5EF4-FFF2-40B4-BE49-F238E27FC236}">
                      <a16:creationId xmlns:a16="http://schemas.microsoft.com/office/drawing/2014/main" id="{17FF7580-7386-1AAA-91C8-11EB70E0123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3"/>
                  <a:extLst>
                    <a:ext uri="{FF2B5EF4-FFF2-40B4-BE49-F238E27FC236}">
                      <a16:creationId xmlns:a16="http://schemas.microsoft.com/office/drawing/2014/main" id="{DBD83E04-BB1F-8268-CF71-743ABCD92FD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4" action="ppaction://hlinksldjump"/>
                  <a:extLst>
                    <a:ext uri="{FF2B5EF4-FFF2-40B4-BE49-F238E27FC236}">
                      <a16:creationId xmlns:a16="http://schemas.microsoft.com/office/drawing/2014/main" id="{26220B9C-C3A9-FBF5-4B2D-AE2D4B3BD2F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0" name="額縁 22">
                <a:hlinkClick r:id="rId25" action="ppaction://hlinksldjump"/>
                <a:extLst>
                  <a:ext uri="{FF2B5EF4-FFF2-40B4-BE49-F238E27FC236}">
                    <a16:creationId xmlns:a16="http://schemas.microsoft.com/office/drawing/2014/main" id="{FA42CDE3-A739-3FDE-2513-C9B419C1D17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8" name="額縁 31">
              <a:hlinkClick r:id="rId26" action="ppaction://hlinksldjump"/>
              <a:extLst>
                <a:ext uri="{FF2B5EF4-FFF2-40B4-BE49-F238E27FC236}">
                  <a16:creationId xmlns:a16="http://schemas.microsoft.com/office/drawing/2014/main" id="{4EACC38B-DC3A-6D8F-B3C9-1A631D4B831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4" name="オブジェクト 63"/>
          <p:cNvGraphicFramePr>
            <a:graphicFrameLocks noChangeAspect="1"/>
          </p:cNvGraphicFramePr>
          <p:nvPr>
            <p:extLst>
              <p:ext uri="{D42A27DB-BD31-4B8C-83A1-F6EECF244321}">
                <p14:modId xmlns:p14="http://schemas.microsoft.com/office/powerpoint/2010/main" val="2782021828"/>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63" name="オブジェクト 62"/>
          <p:cNvGraphicFramePr>
            <a:graphicFrameLocks noChangeAspect="1"/>
          </p:cNvGraphicFramePr>
          <p:nvPr>
            <p:extLst>
              <p:ext uri="{D42A27DB-BD31-4B8C-83A1-F6EECF244321}">
                <p14:modId xmlns:p14="http://schemas.microsoft.com/office/powerpoint/2010/main" val="3402586040"/>
              </p:ext>
            </p:extLst>
          </p:nvPr>
        </p:nvGraphicFramePr>
        <p:xfrm>
          <a:off x="2455051" y="-3165622"/>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2455051" y="-3165622"/>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066545"/>
            <a:ext cx="1686784" cy="10829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14589" y="1263514"/>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2" name="正方形/長方形 1">
            <a:hlinkClick r:id="rId5" action="ppaction://hlinksldjump"/>
            <a:extLst>
              <a:ext uri="{FF2B5EF4-FFF2-40B4-BE49-F238E27FC236}">
                <a16:creationId xmlns:a16="http://schemas.microsoft.com/office/drawing/2014/main" id="{C421B754-D1FC-441A-9A90-7D5B26BEDBA1}"/>
              </a:ext>
            </a:extLst>
          </p:cNvPr>
          <p:cNvSpPr/>
          <p:nvPr/>
        </p:nvSpPr>
        <p:spPr>
          <a:xfrm>
            <a:off x="2758661" y="3192284"/>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6" action="ppaction://hlinksldjump"/>
            <a:extLst>
              <a:ext uri="{FF2B5EF4-FFF2-40B4-BE49-F238E27FC236}">
                <a16:creationId xmlns:a16="http://schemas.microsoft.com/office/drawing/2014/main" id="{88AC51A9-D3EC-93BC-C527-1F614519F32A}"/>
              </a:ext>
            </a:extLst>
          </p:cNvPr>
          <p:cNvSpPr/>
          <p:nvPr/>
        </p:nvSpPr>
        <p:spPr>
          <a:xfrm>
            <a:off x="2753369" y="277025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7" action="ppaction://hlinksldjump"/>
            <a:extLst>
              <a:ext uri="{FF2B5EF4-FFF2-40B4-BE49-F238E27FC236}">
                <a16:creationId xmlns:a16="http://schemas.microsoft.com/office/drawing/2014/main" id="{385BC8E6-5842-F375-5C95-3B8849ABAE9F}"/>
              </a:ext>
            </a:extLst>
          </p:cNvPr>
          <p:cNvSpPr/>
          <p:nvPr/>
        </p:nvSpPr>
        <p:spPr>
          <a:xfrm>
            <a:off x="2760867" y="2145862"/>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8" action="ppaction://hlinksldjump"/>
            <a:extLst>
              <a:ext uri="{FF2B5EF4-FFF2-40B4-BE49-F238E27FC236}">
                <a16:creationId xmlns:a16="http://schemas.microsoft.com/office/drawing/2014/main" id="{E1A03AF9-9E40-F66B-2F87-88C4F09053DC}"/>
              </a:ext>
            </a:extLst>
          </p:cNvPr>
          <p:cNvSpPr/>
          <p:nvPr/>
        </p:nvSpPr>
        <p:spPr>
          <a:xfrm>
            <a:off x="2964501" y="1740524"/>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9" action="ppaction://hlinksldjump"/>
            <a:extLst>
              <a:ext uri="{FF2B5EF4-FFF2-40B4-BE49-F238E27FC236}">
                <a16:creationId xmlns:a16="http://schemas.microsoft.com/office/drawing/2014/main" id="{7C1B9379-223D-9FEF-1A78-C0A315BE786C}"/>
              </a:ext>
            </a:extLst>
          </p:cNvPr>
          <p:cNvSpPr/>
          <p:nvPr/>
        </p:nvSpPr>
        <p:spPr>
          <a:xfrm>
            <a:off x="2964500" y="1320455"/>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0" action="ppaction://hlinksldjump"/>
            <a:extLst>
              <a:ext uri="{FF2B5EF4-FFF2-40B4-BE49-F238E27FC236}">
                <a16:creationId xmlns:a16="http://schemas.microsoft.com/office/drawing/2014/main" id="{9F48FBA5-27A9-92B3-EB34-D040932AD0E1}"/>
              </a:ext>
            </a:extLst>
          </p:cNvPr>
          <p:cNvSpPr/>
          <p:nvPr/>
        </p:nvSpPr>
        <p:spPr>
          <a:xfrm>
            <a:off x="2964499" y="886821"/>
            <a:ext cx="5545557" cy="40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1" action="ppaction://hlinksldjump"/>
            <a:extLst>
              <a:ext uri="{FF2B5EF4-FFF2-40B4-BE49-F238E27FC236}">
                <a16:creationId xmlns:a16="http://schemas.microsoft.com/office/drawing/2014/main" id="{1549D14B-7EB5-F65C-9004-DD5EF18D6A17}"/>
              </a:ext>
            </a:extLst>
          </p:cNvPr>
          <p:cNvSpPr/>
          <p:nvPr/>
        </p:nvSpPr>
        <p:spPr>
          <a:xfrm>
            <a:off x="2753367" y="3672634"/>
            <a:ext cx="5756689" cy="46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2" action="ppaction://hlinksldjump"/>
            <a:extLst>
              <a:ext uri="{FF2B5EF4-FFF2-40B4-BE49-F238E27FC236}">
                <a16:creationId xmlns:a16="http://schemas.microsoft.com/office/drawing/2014/main" id="{DFA1EADD-0B47-CBAD-C60D-09116039E66D}"/>
              </a:ext>
            </a:extLst>
          </p:cNvPr>
          <p:cNvSpPr/>
          <p:nvPr/>
        </p:nvSpPr>
        <p:spPr>
          <a:xfrm>
            <a:off x="2753367" y="4138915"/>
            <a:ext cx="5756689" cy="44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3" action="ppaction://hlinksldjump"/>
            <a:extLst>
              <a:ext uri="{FF2B5EF4-FFF2-40B4-BE49-F238E27FC236}">
                <a16:creationId xmlns:a16="http://schemas.microsoft.com/office/drawing/2014/main" id="{57645745-28B2-A490-622E-2853620E1687}"/>
              </a:ext>
            </a:extLst>
          </p:cNvPr>
          <p:cNvSpPr/>
          <p:nvPr/>
        </p:nvSpPr>
        <p:spPr>
          <a:xfrm>
            <a:off x="2753366" y="4593279"/>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hlinkClick r:id="rId14" action="ppaction://hlinksldjump"/>
            <a:extLst>
              <a:ext uri="{FF2B5EF4-FFF2-40B4-BE49-F238E27FC236}">
                <a16:creationId xmlns:a16="http://schemas.microsoft.com/office/drawing/2014/main" id="{AAB4A21A-9DE2-6095-6E48-B86BC34387D0}"/>
              </a:ext>
            </a:extLst>
          </p:cNvPr>
          <p:cNvSpPr/>
          <p:nvPr/>
        </p:nvSpPr>
        <p:spPr>
          <a:xfrm>
            <a:off x="2753365" y="5475682"/>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F10233A4-AF7F-0188-3A77-965E431ED566}"/>
              </a:ext>
            </a:extLst>
          </p:cNvPr>
          <p:cNvSpPr/>
          <p:nvPr/>
        </p:nvSpPr>
        <p:spPr>
          <a:xfrm>
            <a:off x="2753364" y="5037337"/>
            <a:ext cx="5756689" cy="428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1ECDAE53-A304-3476-1B0A-1A3ABB2BC050}"/>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667D49D0-EA42-A558-C23B-12D59DB30AAC}"/>
                </a:ext>
              </a:extLst>
            </p:cNvPr>
            <p:cNvGrpSpPr/>
            <p:nvPr/>
          </p:nvGrpSpPr>
          <p:grpSpPr>
            <a:xfrm>
              <a:off x="150483" y="75115"/>
              <a:ext cx="7683666" cy="402824"/>
              <a:chOff x="150483" y="75115"/>
              <a:chExt cx="7683666" cy="402824"/>
            </a:xfrm>
          </p:grpSpPr>
          <p:grpSp>
            <p:nvGrpSpPr>
              <p:cNvPr id="18" name="グループ化 17">
                <a:extLst>
                  <a:ext uri="{FF2B5EF4-FFF2-40B4-BE49-F238E27FC236}">
                    <a16:creationId xmlns:a16="http://schemas.microsoft.com/office/drawing/2014/main" id="{C2AE97E7-8BEE-90DD-C03C-6511729C907F}"/>
                  </a:ext>
                </a:extLst>
              </p:cNvPr>
              <p:cNvGrpSpPr/>
              <p:nvPr/>
            </p:nvGrpSpPr>
            <p:grpSpPr>
              <a:xfrm>
                <a:off x="150483" y="75115"/>
                <a:ext cx="6953733" cy="402824"/>
                <a:chOff x="9330690" y="4935897"/>
                <a:chExt cx="6953733" cy="402824"/>
              </a:xfrm>
            </p:grpSpPr>
            <p:sp>
              <p:nvSpPr>
                <p:cNvPr id="20" name="額縁 24">
                  <a:hlinkClick r:id="" action="ppaction://hlinkshowjump?jump=firstslide"/>
                  <a:extLst>
                    <a:ext uri="{FF2B5EF4-FFF2-40B4-BE49-F238E27FC236}">
                      <a16:creationId xmlns:a16="http://schemas.microsoft.com/office/drawing/2014/main" id="{0B6F38E1-E39B-A6A0-BA65-85082241E1A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3" name="額縁 25">
                  <a:hlinkClick r:id="rId16" action="ppaction://hlinksldjump"/>
                  <a:extLst>
                    <a:ext uri="{FF2B5EF4-FFF2-40B4-BE49-F238E27FC236}">
                      <a16:creationId xmlns:a16="http://schemas.microsoft.com/office/drawing/2014/main" id="{943A6AAE-8BFA-4068-4793-7C7B205E6FB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4" name="額縁 26">
                  <a:hlinkClick r:id="rId17" action="ppaction://hlinksldjump"/>
                  <a:extLst>
                    <a:ext uri="{FF2B5EF4-FFF2-40B4-BE49-F238E27FC236}">
                      <a16:creationId xmlns:a16="http://schemas.microsoft.com/office/drawing/2014/main" id="{3925AA9E-9711-2F31-39AB-7EA13776E2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5" name="額縁 27">
                  <a:hlinkClick r:id="rId18" action="ppaction://hlinksldjump"/>
                  <a:extLst>
                    <a:ext uri="{FF2B5EF4-FFF2-40B4-BE49-F238E27FC236}">
                      <a16:creationId xmlns:a16="http://schemas.microsoft.com/office/drawing/2014/main" id="{86B09C53-CA99-C42E-1AC4-4C462829B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6" name="額縁 28">
                  <a:hlinkClick r:id="rId19" action="ppaction://hlinksldjump"/>
                  <a:extLst>
                    <a:ext uri="{FF2B5EF4-FFF2-40B4-BE49-F238E27FC236}">
                      <a16:creationId xmlns:a16="http://schemas.microsoft.com/office/drawing/2014/main" id="{9150BEFF-DC09-EDC0-DBCE-7A3CC7A659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0"/>
                  <a:extLst>
                    <a:ext uri="{FF2B5EF4-FFF2-40B4-BE49-F238E27FC236}">
                      <a16:creationId xmlns:a16="http://schemas.microsoft.com/office/drawing/2014/main" id="{F749BA94-685A-5524-B311-59CF12F1749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1" action="ppaction://hlinksldjump"/>
                  <a:extLst>
                    <a:ext uri="{FF2B5EF4-FFF2-40B4-BE49-F238E27FC236}">
                      <a16:creationId xmlns:a16="http://schemas.microsoft.com/office/drawing/2014/main" id="{19221CEC-ADF0-7E6D-60FB-25DC953C3E7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9" name="額縁 22">
                <a:hlinkClick r:id="rId22" action="ppaction://hlinksldjump"/>
                <a:extLst>
                  <a:ext uri="{FF2B5EF4-FFF2-40B4-BE49-F238E27FC236}">
                    <a16:creationId xmlns:a16="http://schemas.microsoft.com/office/drawing/2014/main" id="{99B21F45-D01A-0D29-DEC8-F013D8E323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7" name="額縁 31">
              <a:hlinkClick r:id="rId4" action="ppaction://hlinksldjump"/>
              <a:extLst>
                <a:ext uri="{FF2B5EF4-FFF2-40B4-BE49-F238E27FC236}">
                  <a16:creationId xmlns:a16="http://schemas.microsoft.com/office/drawing/2014/main" id="{B4922B0F-E278-0A32-12C6-5267992FFF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55375075-3BCD-A2C0-6A48-A931AFF34A0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4A618E1-9AE9-05D7-B364-DC243D0314A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539CFCA-20A3-3002-5F71-D52BBE95BEE1}"/>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5077D57-B1AC-D92B-F194-D6F982622A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36A48BD0-EF0E-D5B1-BE8B-2AEECCC3026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CA478D2-892C-FC43-CD10-40A8FD7C3C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18AD7FD-BA08-C272-EBD3-C498F7E565F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9E149CDE-44B5-8F63-5C60-BB6A631C278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56016957-CB24-B3F8-E1A2-A709A399B1A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3BDCB6CF-8ED7-A6BE-D1B1-CB600135203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ED15CE39-B143-50D2-E675-8FC4E3E0E55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0F7B1156-259D-47EA-A6D3-9FF56465444A}"/>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7420"/>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r>
              <a:rPr lang="ja-JP" altLang="en-US" sz="2000" dirty="0"/>
              <a:t>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a:t>
            </a:r>
            <a:r>
              <a:rPr lang="ja-JP" altLang="en-US" sz="1900" b="0" i="0" dirty="0">
                <a:solidFill>
                  <a:srgbClr val="333333"/>
                </a:solidFill>
                <a:effectLst/>
                <a:latin typeface="+mn-ea"/>
              </a:rPr>
              <a:t>たちの学びを深める子供主体の教育</a:t>
            </a:r>
            <a:r>
              <a:rPr lang="ja-JP" altLang="en-US" sz="1900" dirty="0">
                <a:latin typeface="+mn-ea"/>
              </a:rPr>
              <a:t>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9CEFF86E-2991-43F1-BADB-0596FE00665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1BED5A8-F77D-C485-A492-7FAE5D581E3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2A2325B-BE77-D681-DD84-31E5E2CA9FBA}"/>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803A8E93-D724-27F1-82AD-1B8540F8ED4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D37EED1F-34FF-7A45-E1D1-EA222DF558D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F0B0D54E-FEED-BD99-A982-1BB60A0C1C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6833158D-4AA8-5C6C-C237-4AEE51E1C3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3042334C-A7F5-E1C7-0F8C-B6E2C8D9BE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0DEBD510-27C3-D118-B2FE-60795DD00C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EEF79ED4-5478-58ED-3C6E-471EC53D882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3C1CED49-A0BB-C929-95E6-B29791D7EB5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0" action="ppaction://hlinksldjump"/>
              <a:extLst>
                <a:ext uri="{FF2B5EF4-FFF2-40B4-BE49-F238E27FC236}">
                  <a16:creationId xmlns:a16="http://schemas.microsoft.com/office/drawing/2014/main" id="{178005E6-088F-453D-48CE-6B73702772B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83707f-0809-464c-bc9c-2ca914e2d8ac}" enabled="1" method="Privileged" siteId="{f4f31624-3384-49df-a4d0-4e04fada37e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11039</TotalTime>
  <Words>7087</Words>
  <Application>Microsoft Office PowerPoint</Application>
  <PresentationFormat>画面に合わせる (4:3)</PresentationFormat>
  <Paragraphs>833</Paragraphs>
  <Slides>33</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2" baseType="lpstr">
      <vt:lpstr>ＭＳ Ｐゴシック</vt:lpstr>
      <vt:lpstr>ＭＳ ゴシック</vt:lpstr>
      <vt:lpstr>メイリオ</vt:lpstr>
      <vt:lpstr>游ゴシック</vt:lpstr>
      <vt:lpstr>Arial</vt:lpstr>
      <vt:lpstr>Calibri</vt:lpstr>
      <vt:lpstr>Calibri Light</vt:lpstr>
      <vt:lpstr>Office テーマ</vt:lpstr>
      <vt:lpstr>文書</vt:lpstr>
      <vt:lpstr>やまなし養護教諭育成指標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548</cp:revision>
  <cp:lastPrinted>2023-09-19T03:06:04Z</cp:lastPrinted>
  <dcterms:created xsi:type="dcterms:W3CDTF">2023-06-21T04:23:43Z</dcterms:created>
  <dcterms:modified xsi:type="dcterms:W3CDTF">2025-03-31T01:51:26Z</dcterms:modified>
</cp:coreProperties>
</file>